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6" r:id="rId6"/>
  </p:sldMasterIdLst>
  <p:notesMasterIdLst>
    <p:notesMasterId r:id="rId20"/>
  </p:notesMasterIdLst>
  <p:sldIdLst>
    <p:sldId id="256" r:id="rId7"/>
    <p:sldId id="10690" r:id="rId8"/>
    <p:sldId id="267" r:id="rId9"/>
    <p:sldId id="266" r:id="rId10"/>
    <p:sldId id="268" r:id="rId11"/>
    <p:sldId id="260" r:id="rId12"/>
    <p:sldId id="261" r:id="rId13"/>
    <p:sldId id="262" r:id="rId14"/>
    <p:sldId id="259" r:id="rId15"/>
    <p:sldId id="263" r:id="rId16"/>
    <p:sldId id="10697" r:id="rId17"/>
    <p:sldId id="10696" r:id="rId18"/>
    <p:sldId id="1069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498"/>
    <a:srgbClr val="1D9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C6D3E9-18F2-4A3B-BD78-8F335FEF9129}" v="5" dt="2022-02-08T10:49:27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Kothari" userId="2680ab3c-4664-4da7-a667-3b2c5082028a" providerId="ADAL" clId="{658C3F0B-8771-47FA-9EC9-90EA9D5C373F}"/>
    <pc:docChg chg="undo custSel addSld delSld modSld sldOrd">
      <pc:chgData name="Ankit Kothari" userId="2680ab3c-4664-4da7-a667-3b2c5082028a" providerId="ADAL" clId="{658C3F0B-8771-47FA-9EC9-90EA9D5C373F}" dt="2021-12-07T15:16:43.506" v="1800" actId="20577"/>
      <pc:docMkLst>
        <pc:docMk/>
      </pc:docMkLst>
      <pc:sldChg chg="addSp delSp modSp del mod">
        <pc:chgData name="Ankit Kothari" userId="2680ab3c-4664-4da7-a667-3b2c5082028a" providerId="ADAL" clId="{658C3F0B-8771-47FA-9EC9-90EA9D5C373F}" dt="2021-12-07T11:23:25.593" v="1528" actId="47"/>
        <pc:sldMkLst>
          <pc:docMk/>
          <pc:sldMk cId="126985967" sldId="258"/>
        </pc:sldMkLst>
        <pc:spChg chg="mod">
          <ac:chgData name="Ankit Kothari" userId="2680ab3c-4664-4da7-a667-3b2c5082028a" providerId="ADAL" clId="{658C3F0B-8771-47FA-9EC9-90EA9D5C373F}" dt="2021-12-07T11:14:02.622" v="963" actId="20577"/>
          <ac:spMkLst>
            <pc:docMk/>
            <pc:sldMk cId="126985967" sldId="258"/>
            <ac:spMk id="5" creationId="{1089A07E-8056-4D53-8976-552352B1896E}"/>
          </ac:spMkLst>
        </pc:spChg>
        <pc:picChg chg="mod">
          <ac:chgData name="Ankit Kothari" userId="2680ab3c-4664-4da7-a667-3b2c5082028a" providerId="ADAL" clId="{658C3F0B-8771-47FA-9EC9-90EA9D5C373F}" dt="2021-12-07T11:17:41.960" v="1475" actId="1076"/>
          <ac:picMkLst>
            <pc:docMk/>
            <pc:sldMk cId="126985967" sldId="258"/>
            <ac:picMk id="3" creationId="{CAB8BB0C-C6B7-4DBC-A558-5487756E6E96}"/>
          </ac:picMkLst>
        </pc:picChg>
        <pc:picChg chg="add mod">
          <ac:chgData name="Ankit Kothari" userId="2680ab3c-4664-4da7-a667-3b2c5082028a" providerId="ADAL" clId="{658C3F0B-8771-47FA-9EC9-90EA9D5C373F}" dt="2021-12-07T11:21:59.045" v="1501" actId="1076"/>
          <ac:picMkLst>
            <pc:docMk/>
            <pc:sldMk cId="126985967" sldId="258"/>
            <ac:picMk id="4" creationId="{A81D39F7-144B-424C-8198-7C9575C6F619}"/>
          </ac:picMkLst>
        </pc:picChg>
        <pc:picChg chg="mod">
          <ac:chgData name="Ankit Kothari" userId="2680ab3c-4664-4da7-a667-3b2c5082028a" providerId="ADAL" clId="{658C3F0B-8771-47FA-9EC9-90EA9D5C373F}" dt="2021-12-07T11:18:00.018" v="1486" actId="14100"/>
          <ac:picMkLst>
            <pc:docMk/>
            <pc:sldMk cId="126985967" sldId="258"/>
            <ac:picMk id="6" creationId="{3A3D454D-278E-47BF-8158-D34FE5086483}"/>
          </ac:picMkLst>
        </pc:picChg>
        <pc:picChg chg="add mod">
          <ac:chgData name="Ankit Kothari" userId="2680ab3c-4664-4da7-a667-3b2c5082028a" providerId="ADAL" clId="{658C3F0B-8771-47FA-9EC9-90EA9D5C373F}" dt="2021-12-07T11:22:05.770" v="1503" actId="14100"/>
          <ac:picMkLst>
            <pc:docMk/>
            <pc:sldMk cId="126985967" sldId="258"/>
            <ac:picMk id="8" creationId="{0120699B-481D-4D17-A3E2-0702BE2CF6DF}"/>
          </ac:picMkLst>
        </pc:picChg>
        <pc:picChg chg="add del mod">
          <ac:chgData name="Ankit Kothari" userId="2680ab3c-4664-4da7-a667-3b2c5082028a" providerId="ADAL" clId="{658C3F0B-8771-47FA-9EC9-90EA9D5C373F}" dt="2021-12-07T11:00:43.506" v="454" actId="21"/>
          <ac:picMkLst>
            <pc:docMk/>
            <pc:sldMk cId="126985967" sldId="258"/>
            <ac:picMk id="9" creationId="{D60AE348-3E91-46E7-820D-AE1BF17B5E51}"/>
          </ac:picMkLst>
        </pc:picChg>
        <pc:picChg chg="add mod">
          <ac:chgData name="Ankit Kothari" userId="2680ab3c-4664-4da7-a667-3b2c5082028a" providerId="ADAL" clId="{658C3F0B-8771-47FA-9EC9-90EA9D5C373F}" dt="2021-12-07T11:22:31.113" v="1508" actId="27614"/>
          <ac:picMkLst>
            <pc:docMk/>
            <pc:sldMk cId="126985967" sldId="258"/>
            <ac:picMk id="10" creationId="{6416C8E7-38A7-42BB-95E7-F091AAE0C83B}"/>
          </ac:picMkLst>
        </pc:picChg>
        <pc:picChg chg="add del">
          <ac:chgData name="Ankit Kothari" userId="2680ab3c-4664-4da7-a667-3b2c5082028a" providerId="ADAL" clId="{658C3F0B-8771-47FA-9EC9-90EA9D5C373F}" dt="2021-12-07T11:07:42.307" v="742" actId="21"/>
          <ac:picMkLst>
            <pc:docMk/>
            <pc:sldMk cId="126985967" sldId="258"/>
            <ac:picMk id="11" creationId="{721C7DC8-2F83-483C-8D85-AAB9F3AFA070}"/>
          </ac:picMkLst>
        </pc:picChg>
        <pc:picChg chg="add mod">
          <ac:chgData name="Ankit Kothari" userId="2680ab3c-4664-4da7-a667-3b2c5082028a" providerId="ADAL" clId="{658C3F0B-8771-47FA-9EC9-90EA9D5C373F}" dt="2021-12-07T11:22:31.654" v="1510" actId="14100"/>
          <ac:picMkLst>
            <pc:docMk/>
            <pc:sldMk cId="126985967" sldId="258"/>
            <ac:picMk id="12" creationId="{C38CF475-4E14-4457-9A8F-7D7F0532CECA}"/>
          </ac:picMkLst>
        </pc:picChg>
      </pc:sldChg>
      <pc:sldChg chg="addSp delSp modSp mod">
        <pc:chgData name="Ankit Kothari" userId="2680ab3c-4664-4da7-a667-3b2c5082028a" providerId="ADAL" clId="{658C3F0B-8771-47FA-9EC9-90EA9D5C373F}" dt="2021-12-07T15:16:29.121" v="1797" actId="208"/>
        <pc:sldMkLst>
          <pc:docMk/>
          <pc:sldMk cId="1095557536" sldId="259"/>
        </pc:sldMkLst>
        <pc:spChg chg="mod">
          <ac:chgData name="Ankit Kothari" userId="2680ab3c-4664-4da7-a667-3b2c5082028a" providerId="ADAL" clId="{658C3F0B-8771-47FA-9EC9-90EA9D5C373F}" dt="2021-12-07T11:03:27.170" v="570" actId="20577"/>
          <ac:spMkLst>
            <pc:docMk/>
            <pc:sldMk cId="1095557536" sldId="259"/>
            <ac:spMk id="2" creationId="{2029DB4C-8FC7-471B-A178-D89ED0F67AD3}"/>
          </ac:spMkLst>
        </pc:spChg>
        <pc:spChg chg="mod">
          <ac:chgData name="Ankit Kothari" userId="2680ab3c-4664-4da7-a667-3b2c5082028a" providerId="ADAL" clId="{658C3F0B-8771-47FA-9EC9-90EA9D5C373F}" dt="2021-12-07T14:09:00.909" v="1790" actId="20577"/>
          <ac:spMkLst>
            <pc:docMk/>
            <pc:sldMk cId="1095557536" sldId="259"/>
            <ac:spMk id="3" creationId="{CA7DD4C6-951D-4998-909B-6D44591202CD}"/>
          </ac:spMkLst>
        </pc:spChg>
        <pc:picChg chg="add mod">
          <ac:chgData name="Ankit Kothari" userId="2680ab3c-4664-4da7-a667-3b2c5082028a" providerId="ADAL" clId="{658C3F0B-8771-47FA-9EC9-90EA9D5C373F}" dt="2021-12-07T15:16:28.415" v="1796" actId="208"/>
          <ac:picMkLst>
            <pc:docMk/>
            <pc:sldMk cId="1095557536" sldId="259"/>
            <ac:picMk id="4" creationId="{FE94C3C6-6963-4DAE-B264-814A8389A478}"/>
          </ac:picMkLst>
        </pc:picChg>
        <pc:picChg chg="add del mod">
          <ac:chgData name="Ankit Kothari" userId="2680ab3c-4664-4da7-a667-3b2c5082028a" providerId="ADAL" clId="{658C3F0B-8771-47FA-9EC9-90EA9D5C373F}" dt="2021-12-07T11:06:56.941" v="740" actId="478"/>
          <ac:picMkLst>
            <pc:docMk/>
            <pc:sldMk cId="1095557536" sldId="259"/>
            <ac:picMk id="5" creationId="{2CCE4018-0DD7-48A2-8EE0-CBF39F860C63}"/>
          </ac:picMkLst>
        </pc:picChg>
        <pc:picChg chg="add mod">
          <ac:chgData name="Ankit Kothari" userId="2680ab3c-4664-4da7-a667-3b2c5082028a" providerId="ADAL" clId="{658C3F0B-8771-47FA-9EC9-90EA9D5C373F}" dt="2021-12-07T15:16:29.121" v="1797" actId="208"/>
          <ac:picMkLst>
            <pc:docMk/>
            <pc:sldMk cId="1095557536" sldId="259"/>
            <ac:picMk id="5" creationId="{9913E570-16D4-421E-BFA0-9EF0E3F74B3D}"/>
          </ac:picMkLst>
        </pc:picChg>
      </pc:sldChg>
      <pc:sldChg chg="addSp delSp modSp mod">
        <pc:chgData name="Ankit Kothari" userId="2680ab3c-4664-4da7-a667-3b2c5082028a" providerId="ADAL" clId="{658C3F0B-8771-47FA-9EC9-90EA9D5C373F}" dt="2021-12-07T11:07:48.220" v="745" actId="1076"/>
        <pc:sldMkLst>
          <pc:docMk/>
          <pc:sldMk cId="2557253950" sldId="260"/>
        </pc:sldMkLst>
        <pc:spChg chg="mod">
          <ac:chgData name="Ankit Kothari" userId="2680ab3c-4664-4da7-a667-3b2c5082028a" providerId="ADAL" clId="{658C3F0B-8771-47FA-9EC9-90EA9D5C373F}" dt="2021-12-07T11:03:00.983" v="554" actId="20577"/>
          <ac:spMkLst>
            <pc:docMk/>
            <pc:sldMk cId="2557253950" sldId="260"/>
            <ac:spMk id="2" creationId="{2029DB4C-8FC7-471B-A178-D89ED0F67AD3}"/>
          </ac:spMkLst>
        </pc:spChg>
        <pc:spChg chg="mod">
          <ac:chgData name="Ankit Kothari" userId="2680ab3c-4664-4da7-a667-3b2c5082028a" providerId="ADAL" clId="{658C3F0B-8771-47FA-9EC9-90EA9D5C373F}" dt="2021-12-07T10:35:00.816" v="17" actId="20577"/>
          <ac:spMkLst>
            <pc:docMk/>
            <pc:sldMk cId="2557253950" sldId="260"/>
            <ac:spMk id="3" creationId="{CA7DD4C6-951D-4998-909B-6D44591202CD}"/>
          </ac:spMkLst>
        </pc:spChg>
        <pc:picChg chg="del">
          <ac:chgData name="Ankit Kothari" userId="2680ab3c-4664-4da7-a667-3b2c5082028a" providerId="ADAL" clId="{658C3F0B-8771-47FA-9EC9-90EA9D5C373F}" dt="2021-12-07T10:59:51.976" v="447" actId="478"/>
          <ac:picMkLst>
            <pc:docMk/>
            <pc:sldMk cId="2557253950" sldId="260"/>
            <ac:picMk id="7" creationId="{7B8EE2C7-C3F4-4150-BCB9-9F1A383B5FD2}"/>
          </ac:picMkLst>
        </pc:picChg>
        <pc:picChg chg="add del mod">
          <ac:chgData name="Ankit Kothari" userId="2680ab3c-4664-4da7-a667-3b2c5082028a" providerId="ADAL" clId="{658C3F0B-8771-47FA-9EC9-90EA9D5C373F}" dt="2021-12-07T11:07:45.725" v="744" actId="478"/>
          <ac:picMkLst>
            <pc:docMk/>
            <pc:sldMk cId="2557253950" sldId="260"/>
            <ac:picMk id="9" creationId="{F03AB229-FA1F-4D7E-A9B7-30ED90436330}"/>
          </ac:picMkLst>
        </pc:picChg>
        <pc:picChg chg="add mod">
          <ac:chgData name="Ankit Kothari" userId="2680ab3c-4664-4da7-a667-3b2c5082028a" providerId="ADAL" clId="{658C3F0B-8771-47FA-9EC9-90EA9D5C373F}" dt="2021-12-07T11:07:48.220" v="745" actId="1076"/>
          <ac:picMkLst>
            <pc:docMk/>
            <pc:sldMk cId="2557253950" sldId="260"/>
            <ac:picMk id="10" creationId="{0A29B612-19D1-41B3-9002-EB58E26A52AB}"/>
          </ac:picMkLst>
        </pc:picChg>
      </pc:sldChg>
      <pc:sldChg chg="addSp delSp modSp mod">
        <pc:chgData name="Ankit Kothari" userId="2680ab3c-4664-4da7-a667-3b2c5082028a" providerId="ADAL" clId="{658C3F0B-8771-47FA-9EC9-90EA9D5C373F}" dt="2021-12-07T15:16:18.390" v="1792" actId="208"/>
        <pc:sldMkLst>
          <pc:docMk/>
          <pc:sldMk cId="1070358959" sldId="261"/>
        </pc:sldMkLst>
        <pc:spChg chg="del">
          <ac:chgData name="Ankit Kothari" userId="2680ab3c-4664-4da7-a667-3b2c5082028a" providerId="ADAL" clId="{658C3F0B-8771-47FA-9EC9-90EA9D5C373F}" dt="2021-12-07T10:36:57.110" v="24" actId="478"/>
          <ac:spMkLst>
            <pc:docMk/>
            <pc:sldMk cId="1070358959" sldId="261"/>
            <ac:spMk id="2" creationId="{15743CDA-DE24-4F34-8EE6-3DCCCAA151D7}"/>
          </ac:spMkLst>
        </pc:spChg>
        <pc:spChg chg="mod">
          <ac:chgData name="Ankit Kothari" userId="2680ab3c-4664-4da7-a667-3b2c5082028a" providerId="ADAL" clId="{658C3F0B-8771-47FA-9EC9-90EA9D5C373F}" dt="2021-12-07T12:14:12.912" v="1788" actId="20577"/>
          <ac:spMkLst>
            <pc:docMk/>
            <pc:sldMk cId="1070358959" sldId="261"/>
            <ac:spMk id="3" creationId="{DEDE1574-22CC-4C1E-BC20-568009D7A418}"/>
          </ac:spMkLst>
        </pc:spChg>
        <pc:spChg chg="add mod">
          <ac:chgData name="Ankit Kothari" userId="2680ab3c-4664-4da7-a667-3b2c5082028a" providerId="ADAL" clId="{658C3F0B-8771-47FA-9EC9-90EA9D5C373F}" dt="2021-12-07T12:14:23.996" v="1789" actId="1076"/>
          <ac:spMkLst>
            <pc:docMk/>
            <pc:sldMk cId="1070358959" sldId="261"/>
            <ac:spMk id="7" creationId="{BD004096-4B8E-415F-A486-E6CE134DAD1D}"/>
          </ac:spMkLst>
        </pc:spChg>
        <pc:spChg chg="add mod">
          <ac:chgData name="Ankit Kothari" userId="2680ab3c-4664-4da7-a667-3b2c5082028a" providerId="ADAL" clId="{658C3F0B-8771-47FA-9EC9-90EA9D5C373F}" dt="2021-12-07T12:14:23.996" v="1789" actId="1076"/>
          <ac:spMkLst>
            <pc:docMk/>
            <pc:sldMk cId="1070358959" sldId="261"/>
            <ac:spMk id="8" creationId="{44BF0992-D036-4279-8AE2-6E90725F16E2}"/>
          </ac:spMkLst>
        </pc:spChg>
        <pc:spChg chg="add del">
          <ac:chgData name="Ankit Kothari" userId="2680ab3c-4664-4da7-a667-3b2c5082028a" providerId="ADAL" clId="{658C3F0B-8771-47FA-9EC9-90EA9D5C373F}" dt="2021-12-07T11:03:08.163" v="556" actId="22"/>
          <ac:spMkLst>
            <pc:docMk/>
            <pc:sldMk cId="1070358959" sldId="261"/>
            <ac:spMk id="13" creationId="{AA4562D0-F43F-48FC-8B8D-811EB943E04F}"/>
          </ac:spMkLst>
        </pc:spChg>
        <pc:spChg chg="add mod">
          <ac:chgData name="Ankit Kothari" userId="2680ab3c-4664-4da7-a667-3b2c5082028a" providerId="ADAL" clId="{658C3F0B-8771-47FA-9EC9-90EA9D5C373F}" dt="2021-12-07T11:03:16.305" v="561" actId="20577"/>
          <ac:spMkLst>
            <pc:docMk/>
            <pc:sldMk cId="1070358959" sldId="261"/>
            <ac:spMk id="14" creationId="{78C914A5-98F9-42A2-BF89-A76739934285}"/>
          </ac:spMkLst>
        </pc:spChg>
        <pc:picChg chg="add mod">
          <ac:chgData name="Ankit Kothari" userId="2680ab3c-4664-4da7-a667-3b2c5082028a" providerId="ADAL" clId="{658C3F0B-8771-47FA-9EC9-90EA9D5C373F}" dt="2021-12-07T15:16:18.390" v="1792" actId="208"/>
          <ac:picMkLst>
            <pc:docMk/>
            <pc:sldMk cId="1070358959" sldId="261"/>
            <ac:picMk id="4" creationId="{7140BCF0-CD72-46A0-B5E6-74831067ACE9}"/>
          </ac:picMkLst>
        </pc:picChg>
        <pc:picChg chg="add del mod">
          <ac:chgData name="Ankit Kothari" userId="2680ab3c-4664-4da7-a667-3b2c5082028a" providerId="ADAL" clId="{658C3F0B-8771-47FA-9EC9-90EA9D5C373F}" dt="2021-12-07T11:00:46.184" v="455" actId="478"/>
          <ac:picMkLst>
            <pc:docMk/>
            <pc:sldMk cId="1070358959" sldId="261"/>
            <ac:picMk id="5" creationId="{543FF79B-A366-4B7D-96F6-83652AECD3D0}"/>
          </ac:picMkLst>
        </pc:picChg>
        <pc:picChg chg="add mod">
          <ac:chgData name="Ankit Kothari" userId="2680ab3c-4664-4da7-a667-3b2c5082028a" providerId="ADAL" clId="{658C3F0B-8771-47FA-9EC9-90EA9D5C373F}" dt="2021-12-07T15:16:15.453" v="1791" actId="208"/>
          <ac:picMkLst>
            <pc:docMk/>
            <pc:sldMk cId="1070358959" sldId="261"/>
            <ac:picMk id="6" creationId="{30603BDA-BEE1-4CF5-87D2-48EBA9E884E0}"/>
          </ac:picMkLst>
        </pc:picChg>
        <pc:picChg chg="add del mod">
          <ac:chgData name="Ankit Kothari" userId="2680ab3c-4664-4da7-a667-3b2c5082028a" providerId="ADAL" clId="{658C3F0B-8771-47FA-9EC9-90EA9D5C373F}" dt="2021-12-07T11:00:56.136" v="458" actId="478"/>
          <ac:picMkLst>
            <pc:docMk/>
            <pc:sldMk cId="1070358959" sldId="261"/>
            <ac:picMk id="6" creationId="{5087ECED-28CC-4DB2-9E77-E9BEF8EB9608}"/>
          </ac:picMkLst>
        </pc:picChg>
        <pc:picChg chg="add del mod">
          <ac:chgData name="Ankit Kothari" userId="2680ab3c-4664-4da7-a667-3b2c5082028a" providerId="ADAL" clId="{658C3F0B-8771-47FA-9EC9-90EA9D5C373F}" dt="2021-12-07T11:07:55.819" v="746" actId="478"/>
          <ac:picMkLst>
            <pc:docMk/>
            <pc:sldMk cId="1070358959" sldId="261"/>
            <ac:picMk id="9" creationId="{DC77D63C-33CB-477E-AA0F-92CEC05F9B29}"/>
          </ac:picMkLst>
        </pc:picChg>
        <pc:picChg chg="add del mod">
          <ac:chgData name="Ankit Kothari" userId="2680ab3c-4664-4da7-a667-3b2c5082028a" providerId="ADAL" clId="{658C3F0B-8771-47FA-9EC9-90EA9D5C373F}" dt="2021-12-07T11:07:55.819" v="746" actId="478"/>
          <ac:picMkLst>
            <pc:docMk/>
            <pc:sldMk cId="1070358959" sldId="261"/>
            <ac:picMk id="11" creationId="{674D4089-18DE-4AA5-B546-6CC27D6C9243}"/>
          </ac:picMkLst>
        </pc:picChg>
      </pc:sldChg>
      <pc:sldChg chg="addSp delSp modSp new mod">
        <pc:chgData name="Ankit Kothari" userId="2680ab3c-4664-4da7-a667-3b2c5082028a" providerId="ADAL" clId="{658C3F0B-8771-47FA-9EC9-90EA9D5C373F}" dt="2021-12-07T15:16:26.587" v="1795" actId="208"/>
        <pc:sldMkLst>
          <pc:docMk/>
          <pc:sldMk cId="3584480890" sldId="262"/>
        </pc:sldMkLst>
        <pc:spChg chg="del">
          <ac:chgData name="Ankit Kothari" userId="2680ab3c-4664-4da7-a667-3b2c5082028a" providerId="ADAL" clId="{658C3F0B-8771-47FA-9EC9-90EA9D5C373F}" dt="2021-12-07T10:58:46.157" v="443" actId="478"/>
          <ac:spMkLst>
            <pc:docMk/>
            <pc:sldMk cId="3584480890" sldId="262"/>
            <ac:spMk id="2" creationId="{ABD14D4E-8C9E-4734-BE59-B3948BC6CC6A}"/>
          </ac:spMkLst>
        </pc:spChg>
        <pc:spChg chg="mod">
          <ac:chgData name="Ankit Kothari" userId="2680ab3c-4664-4da7-a667-3b2c5082028a" providerId="ADAL" clId="{658C3F0B-8771-47FA-9EC9-90EA9D5C373F}" dt="2021-12-07T10:58:26.004" v="440" actId="5793"/>
          <ac:spMkLst>
            <pc:docMk/>
            <pc:sldMk cId="3584480890" sldId="262"/>
            <ac:spMk id="3" creationId="{A3E49515-67C4-450D-85A8-0837E2A71B74}"/>
          </ac:spMkLst>
        </pc:spChg>
        <pc:spChg chg="add mod">
          <ac:chgData name="Ankit Kothari" userId="2680ab3c-4664-4da7-a667-3b2c5082028a" providerId="ADAL" clId="{658C3F0B-8771-47FA-9EC9-90EA9D5C373F}" dt="2021-12-07T11:02:10.824" v="487" actId="1076"/>
          <ac:spMkLst>
            <pc:docMk/>
            <pc:sldMk cId="3584480890" sldId="262"/>
            <ac:spMk id="16" creationId="{80F69377-37E6-4A3E-89CF-9C10798EC8A2}"/>
          </ac:spMkLst>
        </pc:spChg>
        <pc:spChg chg="add del mod">
          <ac:chgData name="Ankit Kothari" userId="2680ab3c-4664-4da7-a667-3b2c5082028a" providerId="ADAL" clId="{658C3F0B-8771-47FA-9EC9-90EA9D5C373F}" dt="2021-12-07T11:01:43.674" v="472"/>
          <ac:spMkLst>
            <pc:docMk/>
            <pc:sldMk cId="3584480890" sldId="262"/>
            <ac:spMk id="17" creationId="{79754E31-83CF-4216-9735-9769B3E27EA2}"/>
          </ac:spMkLst>
        </pc:spChg>
        <pc:spChg chg="add del mod">
          <ac:chgData name="Ankit Kothari" userId="2680ab3c-4664-4da7-a667-3b2c5082028a" providerId="ADAL" clId="{658C3F0B-8771-47FA-9EC9-90EA9D5C373F}" dt="2021-12-07T11:01:43.410" v="471"/>
          <ac:spMkLst>
            <pc:docMk/>
            <pc:sldMk cId="3584480890" sldId="262"/>
            <ac:spMk id="18" creationId="{A6F80B15-728C-4959-A28D-0F4DC17CB899}"/>
          </ac:spMkLst>
        </pc:spChg>
        <pc:spChg chg="add mod">
          <ac:chgData name="Ankit Kothari" userId="2680ab3c-4664-4da7-a667-3b2c5082028a" providerId="ADAL" clId="{658C3F0B-8771-47FA-9EC9-90EA9D5C373F}" dt="2021-12-07T11:02:27.518" v="514" actId="1076"/>
          <ac:spMkLst>
            <pc:docMk/>
            <pc:sldMk cId="3584480890" sldId="262"/>
            <ac:spMk id="19" creationId="{A5C0006B-C6BD-4E09-8C10-EB3E5DA44A3F}"/>
          </ac:spMkLst>
        </pc:spChg>
        <pc:spChg chg="add mod">
          <ac:chgData name="Ankit Kothari" userId="2680ab3c-4664-4da7-a667-3b2c5082028a" providerId="ADAL" clId="{658C3F0B-8771-47FA-9EC9-90EA9D5C373F}" dt="2021-12-07T11:02:51.721" v="548" actId="1076"/>
          <ac:spMkLst>
            <pc:docMk/>
            <pc:sldMk cId="3584480890" sldId="262"/>
            <ac:spMk id="20" creationId="{07275ADD-8775-43E3-B6C4-CAB7C4EAF7EA}"/>
          </ac:spMkLst>
        </pc:spChg>
        <pc:spChg chg="add mod">
          <ac:chgData name="Ankit Kothari" userId="2680ab3c-4664-4da7-a667-3b2c5082028a" providerId="ADAL" clId="{658C3F0B-8771-47FA-9EC9-90EA9D5C373F}" dt="2021-12-07T11:03:20.584" v="564" actId="20577"/>
          <ac:spMkLst>
            <pc:docMk/>
            <pc:sldMk cId="3584480890" sldId="262"/>
            <ac:spMk id="21" creationId="{2BAE86D5-F38C-47E6-9884-DCDACD61CD4A}"/>
          </ac:spMkLst>
        </pc:spChg>
        <pc:picChg chg="add mod">
          <ac:chgData name="Ankit Kothari" userId="2680ab3c-4664-4da7-a667-3b2c5082028a" providerId="ADAL" clId="{658C3F0B-8771-47FA-9EC9-90EA9D5C373F}" dt="2021-12-07T15:16:25.096" v="1793" actId="208"/>
          <ac:picMkLst>
            <pc:docMk/>
            <pc:sldMk cId="3584480890" sldId="262"/>
            <ac:picMk id="4" creationId="{6EAA37CE-9565-4BCB-B435-4D041568C208}"/>
          </ac:picMkLst>
        </pc:picChg>
        <pc:picChg chg="add del mod">
          <ac:chgData name="Ankit Kothari" userId="2680ab3c-4664-4da7-a667-3b2c5082028a" providerId="ADAL" clId="{658C3F0B-8771-47FA-9EC9-90EA9D5C373F}" dt="2021-12-07T10:55:38.346" v="425" actId="22"/>
          <ac:picMkLst>
            <pc:docMk/>
            <pc:sldMk cId="3584480890" sldId="262"/>
            <ac:picMk id="5" creationId="{9ABBAB57-8329-4806-A2FA-1F69292500A6}"/>
          </ac:picMkLst>
        </pc:picChg>
        <pc:picChg chg="add mod">
          <ac:chgData name="Ankit Kothari" userId="2680ab3c-4664-4da7-a667-3b2c5082028a" providerId="ADAL" clId="{658C3F0B-8771-47FA-9EC9-90EA9D5C373F}" dt="2021-12-07T15:16:26.073" v="1794" actId="208"/>
          <ac:picMkLst>
            <pc:docMk/>
            <pc:sldMk cId="3584480890" sldId="262"/>
            <ac:picMk id="6" creationId="{9C1FB551-A36E-45DA-A9AE-808D9EBC8D92}"/>
          </ac:picMkLst>
        </pc:picChg>
        <pc:picChg chg="add del mod">
          <ac:chgData name="Ankit Kothari" userId="2680ab3c-4664-4da7-a667-3b2c5082028a" providerId="ADAL" clId="{658C3F0B-8771-47FA-9EC9-90EA9D5C373F}" dt="2021-12-07T11:09:11.779" v="756" actId="478"/>
          <ac:picMkLst>
            <pc:docMk/>
            <pc:sldMk cId="3584480890" sldId="262"/>
            <ac:picMk id="7" creationId="{BED09A62-31DC-466D-9F53-60A1513ED047}"/>
          </ac:picMkLst>
        </pc:picChg>
        <pc:picChg chg="add del mod">
          <ac:chgData name="Ankit Kothari" userId="2680ab3c-4664-4da7-a667-3b2c5082028a" providerId="ADAL" clId="{658C3F0B-8771-47FA-9EC9-90EA9D5C373F}" dt="2021-12-07T11:10:54.284" v="758" actId="478"/>
          <ac:picMkLst>
            <pc:docMk/>
            <pc:sldMk cId="3584480890" sldId="262"/>
            <ac:picMk id="9" creationId="{F4BC9A01-69DE-454A-9405-52B5B59F227C}"/>
          </ac:picMkLst>
        </pc:picChg>
        <pc:picChg chg="add mod">
          <ac:chgData name="Ankit Kothari" userId="2680ab3c-4664-4da7-a667-3b2c5082028a" providerId="ADAL" clId="{658C3F0B-8771-47FA-9EC9-90EA9D5C373F}" dt="2021-12-07T15:16:26.587" v="1795" actId="208"/>
          <ac:picMkLst>
            <pc:docMk/>
            <pc:sldMk cId="3584480890" sldId="262"/>
            <ac:picMk id="10" creationId="{CE51D3E5-FC8F-4BD2-B590-779DB074B8A3}"/>
          </ac:picMkLst>
        </pc:picChg>
        <pc:picChg chg="add del mod">
          <ac:chgData name="Ankit Kothari" userId="2680ab3c-4664-4da7-a667-3b2c5082028a" providerId="ADAL" clId="{658C3F0B-8771-47FA-9EC9-90EA9D5C373F}" dt="2021-12-07T11:11:10.478" v="761" actId="478"/>
          <ac:picMkLst>
            <pc:docMk/>
            <pc:sldMk cId="3584480890" sldId="262"/>
            <ac:picMk id="11" creationId="{D30DC39B-DA10-4C92-8E7E-8B4AD4E1F719}"/>
          </ac:picMkLst>
        </pc:picChg>
        <pc:picChg chg="add del mod">
          <ac:chgData name="Ankit Kothari" userId="2680ab3c-4664-4da7-a667-3b2c5082028a" providerId="ADAL" clId="{658C3F0B-8771-47FA-9EC9-90EA9D5C373F}" dt="2021-12-07T10:59:03.887" v="446" actId="478"/>
          <ac:picMkLst>
            <pc:docMk/>
            <pc:sldMk cId="3584480890" sldId="262"/>
            <ac:picMk id="15" creationId="{0D52D75E-D2A9-4D1C-9A0E-4AF63834EA84}"/>
          </ac:picMkLst>
        </pc:picChg>
        <pc:cxnChg chg="add mod">
          <ac:chgData name="Ankit Kothari" userId="2680ab3c-4664-4da7-a667-3b2c5082028a" providerId="ADAL" clId="{658C3F0B-8771-47FA-9EC9-90EA9D5C373F}" dt="2021-12-07T10:58:22.755" v="439" actId="1582"/>
          <ac:cxnSpMkLst>
            <pc:docMk/>
            <pc:sldMk cId="3584480890" sldId="262"/>
            <ac:cxnSpMk id="13" creationId="{48B0748D-E00C-4311-8D63-86687C9DCF11}"/>
          </ac:cxnSpMkLst>
        </pc:cxnChg>
        <pc:cxnChg chg="add mod">
          <ac:chgData name="Ankit Kothari" userId="2680ab3c-4664-4da7-a667-3b2c5082028a" providerId="ADAL" clId="{658C3F0B-8771-47FA-9EC9-90EA9D5C373F}" dt="2021-12-07T10:58:32.398" v="442" actId="1076"/>
          <ac:cxnSpMkLst>
            <pc:docMk/>
            <pc:sldMk cId="3584480890" sldId="262"/>
            <ac:cxnSpMk id="14" creationId="{552873BE-B046-4132-B615-4A8E53281C3E}"/>
          </ac:cxnSpMkLst>
        </pc:cxnChg>
      </pc:sldChg>
      <pc:sldChg chg="modSp new mod">
        <pc:chgData name="Ankit Kothari" userId="2680ab3c-4664-4da7-a667-3b2c5082028a" providerId="ADAL" clId="{658C3F0B-8771-47FA-9EC9-90EA9D5C373F}" dt="2021-12-07T12:13:41.817" v="1722" actId="20577"/>
        <pc:sldMkLst>
          <pc:docMk/>
          <pc:sldMk cId="3545578989" sldId="263"/>
        </pc:sldMkLst>
        <pc:spChg chg="mod">
          <ac:chgData name="Ankit Kothari" userId="2680ab3c-4664-4da7-a667-3b2c5082028a" providerId="ADAL" clId="{658C3F0B-8771-47FA-9EC9-90EA9D5C373F}" dt="2021-12-07T11:26:48.050" v="1603" actId="20577"/>
          <ac:spMkLst>
            <pc:docMk/>
            <pc:sldMk cId="3545578989" sldId="263"/>
            <ac:spMk id="2" creationId="{F3F6AA99-0FFB-477C-B33C-8F76C0148AC5}"/>
          </ac:spMkLst>
        </pc:spChg>
        <pc:spChg chg="mod">
          <ac:chgData name="Ankit Kothari" userId="2680ab3c-4664-4da7-a667-3b2c5082028a" providerId="ADAL" clId="{658C3F0B-8771-47FA-9EC9-90EA9D5C373F}" dt="2021-12-07T12:13:41.817" v="1722" actId="20577"/>
          <ac:spMkLst>
            <pc:docMk/>
            <pc:sldMk cId="3545578989" sldId="263"/>
            <ac:spMk id="3" creationId="{4B339D14-00D4-41FE-B5D9-CA232ACAA350}"/>
          </ac:spMkLst>
        </pc:spChg>
      </pc:sldChg>
      <pc:sldChg chg="modSp new mod">
        <pc:chgData name="Ankit Kothari" userId="2680ab3c-4664-4da7-a667-3b2c5082028a" providerId="ADAL" clId="{658C3F0B-8771-47FA-9EC9-90EA9D5C373F}" dt="2021-12-07T15:16:43.506" v="1800" actId="20577"/>
        <pc:sldMkLst>
          <pc:docMk/>
          <pc:sldMk cId="961843722" sldId="264"/>
        </pc:sldMkLst>
        <pc:spChg chg="mod">
          <ac:chgData name="Ankit Kothari" userId="2680ab3c-4664-4da7-a667-3b2c5082028a" providerId="ADAL" clId="{658C3F0B-8771-47FA-9EC9-90EA9D5C373F}" dt="2021-12-07T11:14:18.015" v="1006" actId="20577"/>
          <ac:spMkLst>
            <pc:docMk/>
            <pc:sldMk cId="961843722" sldId="264"/>
            <ac:spMk id="2" creationId="{727A9FEC-7590-4C20-AB38-8BB20E7B84EC}"/>
          </ac:spMkLst>
        </pc:spChg>
        <pc:spChg chg="mod">
          <ac:chgData name="Ankit Kothari" userId="2680ab3c-4664-4da7-a667-3b2c5082028a" providerId="ADAL" clId="{658C3F0B-8771-47FA-9EC9-90EA9D5C373F}" dt="2021-12-07T15:16:43.506" v="1800" actId="20577"/>
          <ac:spMkLst>
            <pc:docMk/>
            <pc:sldMk cId="961843722" sldId="264"/>
            <ac:spMk id="3" creationId="{77CC8ADC-A6A7-46F6-ABC1-CC5EA452FF61}"/>
          </ac:spMkLst>
        </pc:spChg>
      </pc:sldChg>
      <pc:sldChg chg="addSp delSp modSp add del mod">
        <pc:chgData name="Ankit Kothari" userId="2680ab3c-4664-4da7-a667-3b2c5082028a" providerId="ADAL" clId="{658C3F0B-8771-47FA-9EC9-90EA9D5C373F}" dt="2021-12-07T11:23:25.593" v="1528" actId="47"/>
        <pc:sldMkLst>
          <pc:docMk/>
          <pc:sldMk cId="626414283" sldId="265"/>
        </pc:sldMkLst>
        <pc:spChg chg="add del mod">
          <ac:chgData name="Ankit Kothari" userId="2680ab3c-4664-4da7-a667-3b2c5082028a" providerId="ADAL" clId="{658C3F0B-8771-47FA-9EC9-90EA9D5C373F}" dt="2021-12-07T11:23:16.288" v="1524" actId="478"/>
          <ac:spMkLst>
            <pc:docMk/>
            <pc:sldMk cId="626414283" sldId="265"/>
            <ac:spMk id="7" creationId="{89696E95-0E36-4515-A895-1CDBEE0D8183}"/>
          </ac:spMkLst>
        </pc:spChg>
        <pc:picChg chg="del">
          <ac:chgData name="Ankit Kothari" userId="2680ab3c-4664-4da7-a667-3b2c5082028a" providerId="ADAL" clId="{658C3F0B-8771-47FA-9EC9-90EA9D5C373F}" dt="2021-12-07T11:23:14.186" v="1523" actId="478"/>
          <ac:picMkLst>
            <pc:docMk/>
            <pc:sldMk cId="626414283" sldId="265"/>
            <ac:picMk id="3" creationId="{CAB8BB0C-C6B7-4DBC-A558-5487756E6E96}"/>
          </ac:picMkLst>
        </pc:picChg>
        <pc:picChg chg="del">
          <ac:chgData name="Ankit Kothari" userId="2680ab3c-4664-4da7-a667-3b2c5082028a" providerId="ADAL" clId="{658C3F0B-8771-47FA-9EC9-90EA9D5C373F}" dt="2021-12-07T11:23:14.186" v="1523" actId="478"/>
          <ac:picMkLst>
            <pc:docMk/>
            <pc:sldMk cId="626414283" sldId="265"/>
            <ac:picMk id="4" creationId="{A81D39F7-144B-424C-8198-7C9575C6F619}"/>
          </ac:picMkLst>
        </pc:picChg>
        <pc:picChg chg="del">
          <ac:chgData name="Ankit Kothari" userId="2680ab3c-4664-4da7-a667-3b2c5082028a" providerId="ADAL" clId="{658C3F0B-8771-47FA-9EC9-90EA9D5C373F}" dt="2021-12-07T11:23:14.186" v="1523" actId="478"/>
          <ac:picMkLst>
            <pc:docMk/>
            <pc:sldMk cId="626414283" sldId="265"/>
            <ac:picMk id="6" creationId="{3A3D454D-278E-47BF-8158-D34FE5086483}"/>
          </ac:picMkLst>
        </pc:picChg>
        <pc:picChg chg="del">
          <ac:chgData name="Ankit Kothari" userId="2680ab3c-4664-4da7-a667-3b2c5082028a" providerId="ADAL" clId="{658C3F0B-8771-47FA-9EC9-90EA9D5C373F}" dt="2021-12-07T11:23:14.186" v="1523" actId="478"/>
          <ac:picMkLst>
            <pc:docMk/>
            <pc:sldMk cId="626414283" sldId="265"/>
            <ac:picMk id="8" creationId="{0120699B-481D-4D17-A3E2-0702BE2CF6DF}"/>
          </ac:picMkLst>
        </pc:picChg>
        <pc:picChg chg="mod">
          <ac:chgData name="Ankit Kothari" userId="2680ab3c-4664-4da7-a667-3b2c5082028a" providerId="ADAL" clId="{658C3F0B-8771-47FA-9EC9-90EA9D5C373F}" dt="2021-12-07T11:23:20.144" v="1525" actId="1076"/>
          <ac:picMkLst>
            <pc:docMk/>
            <pc:sldMk cId="626414283" sldId="265"/>
            <ac:picMk id="10" creationId="{6416C8E7-38A7-42BB-95E7-F091AAE0C83B}"/>
          </ac:picMkLst>
        </pc:picChg>
      </pc:sldChg>
      <pc:sldChg chg="addSp delSp modSp add mod">
        <pc:chgData name="Ankit Kothari" userId="2680ab3c-4664-4da7-a667-3b2c5082028a" providerId="ADAL" clId="{658C3F0B-8771-47FA-9EC9-90EA9D5C373F}" dt="2021-12-07T12:12:49.688" v="1653" actId="208"/>
        <pc:sldMkLst>
          <pc:docMk/>
          <pc:sldMk cId="3562681569" sldId="266"/>
        </pc:sldMkLst>
        <pc:spChg chg="add del mod">
          <ac:chgData name="Ankit Kothari" userId="2680ab3c-4664-4da7-a667-3b2c5082028a" providerId="ADAL" clId="{658C3F0B-8771-47FA-9EC9-90EA9D5C373F}" dt="2021-12-07T11:24:16.049" v="1538" actId="478"/>
          <ac:spMkLst>
            <pc:docMk/>
            <pc:sldMk cId="3562681569" sldId="266"/>
            <ac:spMk id="14" creationId="{DFDD1927-9CB5-41F4-959C-9C4C31F8F947}"/>
          </ac:spMkLst>
        </pc:spChg>
        <pc:picChg chg="del mod">
          <ac:chgData name="Ankit Kothari" userId="2680ab3c-4664-4da7-a667-3b2c5082028a" providerId="ADAL" clId="{658C3F0B-8771-47FA-9EC9-90EA9D5C373F}" dt="2021-12-07T11:24:13.114" v="1537" actId="478"/>
          <ac:picMkLst>
            <pc:docMk/>
            <pc:sldMk cId="3562681569" sldId="266"/>
            <ac:picMk id="3" creationId="{CAB8BB0C-C6B7-4DBC-A558-5487756E6E96}"/>
          </ac:picMkLst>
        </pc:picChg>
        <pc:picChg chg="del">
          <ac:chgData name="Ankit Kothari" userId="2680ab3c-4664-4da7-a667-3b2c5082028a" providerId="ADAL" clId="{658C3F0B-8771-47FA-9EC9-90EA9D5C373F}" dt="2021-12-07T11:22:53.773" v="1515" actId="478"/>
          <ac:picMkLst>
            <pc:docMk/>
            <pc:sldMk cId="3562681569" sldId="266"/>
            <ac:picMk id="4" creationId="{A81D39F7-144B-424C-8198-7C9575C6F619}"/>
          </ac:picMkLst>
        </pc:picChg>
        <pc:picChg chg="del mod">
          <ac:chgData name="Ankit Kothari" userId="2680ab3c-4664-4da7-a667-3b2c5082028a" providerId="ADAL" clId="{658C3F0B-8771-47FA-9EC9-90EA9D5C373F}" dt="2021-12-07T11:24:26.972" v="1540" actId="478"/>
          <ac:picMkLst>
            <pc:docMk/>
            <pc:sldMk cId="3562681569" sldId="266"/>
            <ac:picMk id="6" creationId="{3A3D454D-278E-47BF-8158-D34FE5086483}"/>
          </ac:picMkLst>
        </pc:picChg>
        <pc:picChg chg="add mod">
          <ac:chgData name="Ankit Kothari" userId="2680ab3c-4664-4da7-a667-3b2c5082028a" providerId="ADAL" clId="{658C3F0B-8771-47FA-9EC9-90EA9D5C373F}" dt="2021-12-07T12:12:49.688" v="1653" actId="208"/>
          <ac:picMkLst>
            <pc:docMk/>
            <pc:sldMk cId="3562681569" sldId="266"/>
            <ac:picMk id="7" creationId="{F3D89278-33CF-4EBD-9411-89A65FC31E28}"/>
          </ac:picMkLst>
        </pc:picChg>
        <pc:picChg chg="del">
          <ac:chgData name="Ankit Kothari" userId="2680ab3c-4664-4da7-a667-3b2c5082028a" providerId="ADAL" clId="{658C3F0B-8771-47FA-9EC9-90EA9D5C373F}" dt="2021-12-07T11:22:53.773" v="1515" actId="478"/>
          <ac:picMkLst>
            <pc:docMk/>
            <pc:sldMk cId="3562681569" sldId="266"/>
            <ac:picMk id="8" creationId="{0120699B-481D-4D17-A3E2-0702BE2CF6DF}"/>
          </ac:picMkLst>
        </pc:picChg>
        <pc:picChg chg="add del">
          <ac:chgData name="Ankit Kothari" userId="2680ab3c-4664-4da7-a667-3b2c5082028a" providerId="ADAL" clId="{658C3F0B-8771-47FA-9EC9-90EA9D5C373F}" dt="2021-12-07T11:22:53.773" v="1515" actId="478"/>
          <ac:picMkLst>
            <pc:docMk/>
            <pc:sldMk cId="3562681569" sldId="266"/>
            <ac:picMk id="10" creationId="{6416C8E7-38A7-42BB-95E7-F091AAE0C83B}"/>
          </ac:picMkLst>
        </pc:picChg>
        <pc:picChg chg="add mod">
          <ac:chgData name="Ankit Kothari" userId="2680ab3c-4664-4da7-a667-3b2c5082028a" providerId="ADAL" clId="{658C3F0B-8771-47FA-9EC9-90EA9D5C373F}" dt="2021-12-07T12:12:48.899" v="1652" actId="208"/>
          <ac:picMkLst>
            <pc:docMk/>
            <pc:sldMk cId="3562681569" sldId="266"/>
            <ac:picMk id="11" creationId="{35E4059F-C94D-4EAA-B54F-CF8DF5F94856}"/>
          </ac:picMkLst>
        </pc:picChg>
        <pc:picChg chg="add del">
          <ac:chgData name="Ankit Kothari" userId="2680ab3c-4664-4da7-a667-3b2c5082028a" providerId="ADAL" clId="{658C3F0B-8771-47FA-9EC9-90EA9D5C373F}" dt="2021-12-07T11:22:53.773" v="1515" actId="478"/>
          <ac:picMkLst>
            <pc:docMk/>
            <pc:sldMk cId="3562681569" sldId="266"/>
            <ac:picMk id="12" creationId="{C38CF475-4E14-4457-9A8F-7D7F0532CECA}"/>
          </ac:picMkLst>
        </pc:picChg>
      </pc:sldChg>
      <pc:sldChg chg="addSp delSp modSp add mod ord">
        <pc:chgData name="Ankit Kothari" userId="2680ab3c-4664-4da7-a667-3b2c5082028a" providerId="ADAL" clId="{658C3F0B-8771-47FA-9EC9-90EA9D5C373F}" dt="2021-12-07T12:13:13.926" v="1657" actId="14100"/>
        <pc:sldMkLst>
          <pc:docMk/>
          <pc:sldMk cId="266284107" sldId="267"/>
        </pc:sldMkLst>
        <pc:spChg chg="add del mod">
          <ac:chgData name="Ankit Kothari" userId="2680ab3c-4664-4da7-a667-3b2c5082028a" providerId="ADAL" clId="{658C3F0B-8771-47FA-9EC9-90EA9D5C373F}" dt="2021-12-07T11:25:11.465" v="1550" actId="478"/>
          <ac:spMkLst>
            <pc:docMk/>
            <pc:sldMk cId="266284107" sldId="267"/>
            <ac:spMk id="4" creationId="{DC0ACB0E-A470-4D26-918D-A19076CA02E5}"/>
          </ac:spMkLst>
        </pc:spChg>
        <pc:spChg chg="add del mod">
          <ac:chgData name="Ankit Kothari" userId="2680ab3c-4664-4da7-a667-3b2c5082028a" providerId="ADAL" clId="{658C3F0B-8771-47FA-9EC9-90EA9D5C373F}" dt="2021-12-07T11:25:26.307" v="1560" actId="478"/>
          <ac:spMkLst>
            <pc:docMk/>
            <pc:sldMk cId="266284107" sldId="267"/>
            <ac:spMk id="12" creationId="{418FC91E-AD77-4AC2-9D0E-C3A2762B8517}"/>
          </ac:spMkLst>
        </pc:spChg>
        <pc:picChg chg="add del">
          <ac:chgData name="Ankit Kothari" userId="2680ab3c-4664-4da7-a667-3b2c5082028a" providerId="ADAL" clId="{658C3F0B-8771-47FA-9EC9-90EA9D5C373F}" dt="2021-12-07T11:25:23.819" v="1559" actId="478"/>
          <ac:picMkLst>
            <pc:docMk/>
            <pc:sldMk cId="266284107" sldId="267"/>
            <ac:picMk id="3" creationId="{CAB8BB0C-C6B7-4DBC-A558-5487756E6E96}"/>
          </ac:picMkLst>
        </pc:picChg>
        <pc:picChg chg="add del">
          <ac:chgData name="Ankit Kothari" userId="2680ab3c-4664-4da7-a667-3b2c5082028a" providerId="ADAL" clId="{658C3F0B-8771-47FA-9EC9-90EA9D5C373F}" dt="2021-12-07T11:25:23.819" v="1559" actId="478"/>
          <ac:picMkLst>
            <pc:docMk/>
            <pc:sldMk cId="266284107" sldId="267"/>
            <ac:picMk id="6" creationId="{3A3D454D-278E-47BF-8158-D34FE5086483}"/>
          </ac:picMkLst>
        </pc:picChg>
        <pc:picChg chg="add mod">
          <ac:chgData name="Ankit Kothari" userId="2680ab3c-4664-4da7-a667-3b2c5082028a" providerId="ADAL" clId="{658C3F0B-8771-47FA-9EC9-90EA9D5C373F}" dt="2021-12-07T12:13:13.926" v="1657" actId="14100"/>
          <ac:picMkLst>
            <pc:docMk/>
            <pc:sldMk cId="266284107" sldId="267"/>
            <ac:picMk id="8" creationId="{35D425D0-8722-43B3-BFCE-91658A6F3B69}"/>
          </ac:picMkLst>
        </pc:picChg>
        <pc:picChg chg="add mod">
          <ac:chgData name="Ankit Kothari" userId="2680ab3c-4664-4da7-a667-3b2c5082028a" providerId="ADAL" clId="{658C3F0B-8771-47FA-9EC9-90EA9D5C373F}" dt="2021-12-07T12:13:11.680" v="1656" actId="14100"/>
          <ac:picMkLst>
            <pc:docMk/>
            <pc:sldMk cId="266284107" sldId="267"/>
            <ac:picMk id="10" creationId="{89621582-D155-4F4E-95C0-9BED63B0144D}"/>
          </ac:picMkLst>
        </pc:picChg>
      </pc:sldChg>
      <pc:sldChg chg="modSp add mod">
        <pc:chgData name="Ankit Kothari" userId="2680ab3c-4664-4da7-a667-3b2c5082028a" providerId="ADAL" clId="{658C3F0B-8771-47FA-9EC9-90EA9D5C373F}" dt="2021-12-07T12:12:51.750" v="1655" actId="208"/>
        <pc:sldMkLst>
          <pc:docMk/>
          <pc:sldMk cId="969217821" sldId="268"/>
        </pc:sldMkLst>
        <pc:picChg chg="mod">
          <ac:chgData name="Ankit Kothari" userId="2680ab3c-4664-4da7-a667-3b2c5082028a" providerId="ADAL" clId="{658C3F0B-8771-47FA-9EC9-90EA9D5C373F}" dt="2021-12-07T12:12:51.072" v="1654" actId="208"/>
          <ac:picMkLst>
            <pc:docMk/>
            <pc:sldMk cId="969217821" sldId="268"/>
            <ac:picMk id="3" creationId="{CAB8BB0C-C6B7-4DBC-A558-5487756E6E96}"/>
          </ac:picMkLst>
        </pc:picChg>
        <pc:picChg chg="mod">
          <ac:chgData name="Ankit Kothari" userId="2680ab3c-4664-4da7-a667-3b2c5082028a" providerId="ADAL" clId="{658C3F0B-8771-47FA-9EC9-90EA9D5C373F}" dt="2021-12-07T12:12:51.750" v="1655" actId="208"/>
          <ac:picMkLst>
            <pc:docMk/>
            <pc:sldMk cId="969217821" sldId="268"/>
            <ac:picMk id="6" creationId="{3A3D454D-278E-47BF-8158-D34FE5086483}"/>
          </ac:picMkLst>
        </pc:picChg>
      </pc:sldChg>
    </pc:docChg>
  </pc:docChgLst>
  <pc:docChgLst>
    <pc:chgData name="Ankit Kothari" userId="2680ab3c-4664-4da7-a667-3b2c5082028a" providerId="ADAL" clId="{3CC6D3E9-18F2-4A3B-BD78-8F335FEF9129}"/>
    <pc:docChg chg="undo custSel addSld delSld modSld sldOrd">
      <pc:chgData name="Ankit Kothari" userId="2680ab3c-4664-4da7-a667-3b2c5082028a" providerId="ADAL" clId="{3CC6D3E9-18F2-4A3B-BD78-8F335FEF9129}" dt="2022-02-08T10:52:15.681" v="62"/>
      <pc:docMkLst>
        <pc:docMk/>
      </pc:docMkLst>
      <pc:sldChg chg="modSp mod">
        <pc:chgData name="Ankit Kothari" userId="2680ab3c-4664-4da7-a667-3b2c5082028a" providerId="ADAL" clId="{3CC6D3E9-18F2-4A3B-BD78-8F335FEF9129}" dt="2022-02-08T10:29:41.236" v="41" actId="20577"/>
        <pc:sldMkLst>
          <pc:docMk/>
          <pc:sldMk cId="3727355468" sldId="256"/>
        </pc:sldMkLst>
        <pc:spChg chg="mod">
          <ac:chgData name="Ankit Kothari" userId="2680ab3c-4664-4da7-a667-3b2c5082028a" providerId="ADAL" clId="{3CC6D3E9-18F2-4A3B-BD78-8F335FEF9129}" dt="2022-02-08T10:29:41.236" v="41" actId="20577"/>
          <ac:spMkLst>
            <pc:docMk/>
            <pc:sldMk cId="3727355468" sldId="256"/>
            <ac:spMk id="7" creationId="{AF88F55E-FA5B-4528-8F6C-1B5CAB6D552D}"/>
          </ac:spMkLst>
        </pc:spChg>
      </pc:sldChg>
      <pc:sldChg chg="ord">
        <pc:chgData name="Ankit Kothari" userId="2680ab3c-4664-4da7-a667-3b2c5082028a" providerId="ADAL" clId="{3CC6D3E9-18F2-4A3B-BD78-8F335FEF9129}" dt="2022-02-08T10:40:01.719" v="56" actId="20578"/>
        <pc:sldMkLst>
          <pc:docMk/>
          <pc:sldMk cId="2557253950" sldId="260"/>
        </pc:sldMkLst>
      </pc:sldChg>
      <pc:sldChg chg="ord">
        <pc:chgData name="Ankit Kothari" userId="2680ab3c-4664-4da7-a667-3b2c5082028a" providerId="ADAL" clId="{3CC6D3E9-18F2-4A3B-BD78-8F335FEF9129}" dt="2022-02-08T10:40:01.287" v="55" actId="20578"/>
        <pc:sldMkLst>
          <pc:docMk/>
          <pc:sldMk cId="1070358959" sldId="261"/>
        </pc:sldMkLst>
      </pc:sldChg>
      <pc:sldChg chg="ord">
        <pc:chgData name="Ankit Kothari" userId="2680ab3c-4664-4da7-a667-3b2c5082028a" providerId="ADAL" clId="{3CC6D3E9-18F2-4A3B-BD78-8F335FEF9129}" dt="2022-02-08T10:40:00.935" v="54" actId="20578"/>
        <pc:sldMkLst>
          <pc:docMk/>
          <pc:sldMk cId="3584480890" sldId="262"/>
        </pc:sldMkLst>
      </pc:sldChg>
      <pc:sldChg chg="ord">
        <pc:chgData name="Ankit Kothari" userId="2680ab3c-4664-4da7-a667-3b2c5082028a" providerId="ADAL" clId="{3CC6D3E9-18F2-4A3B-BD78-8F335FEF9129}" dt="2022-02-08T10:28:43.491" v="24"/>
        <pc:sldMkLst>
          <pc:docMk/>
          <pc:sldMk cId="3545578989" sldId="263"/>
        </pc:sldMkLst>
      </pc:sldChg>
      <pc:sldChg chg="add del">
        <pc:chgData name="Ankit Kothari" userId="2680ab3c-4664-4da7-a667-3b2c5082028a" providerId="ADAL" clId="{3CC6D3E9-18F2-4A3B-BD78-8F335FEF9129}" dt="2022-02-08T10:30:06.814" v="42" actId="47"/>
        <pc:sldMkLst>
          <pc:docMk/>
          <pc:sldMk cId="961843722" sldId="264"/>
        </pc:sldMkLst>
      </pc:sldChg>
      <pc:sldChg chg="modSp add mod ord">
        <pc:chgData name="Ankit Kothari" userId="2680ab3c-4664-4da7-a667-3b2c5082028a" providerId="ADAL" clId="{3CC6D3E9-18F2-4A3B-BD78-8F335FEF9129}" dt="2022-02-08T10:39:26.775" v="47" actId="255"/>
        <pc:sldMkLst>
          <pc:docMk/>
          <pc:sldMk cId="4083354234" sldId="10690"/>
        </pc:sldMkLst>
        <pc:spChg chg="mod">
          <ac:chgData name="Ankit Kothari" userId="2680ab3c-4664-4da7-a667-3b2c5082028a" providerId="ADAL" clId="{3CC6D3E9-18F2-4A3B-BD78-8F335FEF9129}" dt="2022-02-08T10:39:26.775" v="47" actId="255"/>
          <ac:spMkLst>
            <pc:docMk/>
            <pc:sldMk cId="4083354234" sldId="10690"/>
            <ac:spMk id="3" creationId="{AB90DCB2-6461-4B8B-B57D-4018D235C9AE}"/>
          </ac:spMkLst>
        </pc:spChg>
      </pc:sldChg>
      <pc:sldChg chg="modSp add mod">
        <pc:chgData name="Ankit Kothari" userId="2680ab3c-4664-4da7-a667-3b2c5082028a" providerId="ADAL" clId="{3CC6D3E9-18F2-4A3B-BD78-8F335FEF9129}" dt="2022-02-08T10:28:38.796" v="22" actId="20577"/>
        <pc:sldMkLst>
          <pc:docMk/>
          <pc:sldMk cId="3100557320" sldId="10695"/>
        </pc:sldMkLst>
        <pc:spChg chg="mod">
          <ac:chgData name="Ankit Kothari" userId="2680ab3c-4664-4da7-a667-3b2c5082028a" providerId="ADAL" clId="{3CC6D3E9-18F2-4A3B-BD78-8F335FEF9129}" dt="2022-02-08T10:28:38.796" v="22" actId="20577"/>
          <ac:spMkLst>
            <pc:docMk/>
            <pc:sldMk cId="3100557320" sldId="10695"/>
            <ac:spMk id="5" creationId="{EEDA398A-DCFB-4609-AD5C-946C24A61040}"/>
          </ac:spMkLst>
        </pc:spChg>
      </pc:sldChg>
      <pc:sldChg chg="modSp add mod">
        <pc:chgData name="Ankit Kothari" userId="2680ab3c-4664-4da7-a667-3b2c5082028a" providerId="ADAL" clId="{3CC6D3E9-18F2-4A3B-BD78-8F335FEF9129}" dt="2022-02-08T10:28:47.232" v="25" actId="1076"/>
        <pc:sldMkLst>
          <pc:docMk/>
          <pc:sldMk cId="1255919088" sldId="10696"/>
        </pc:sldMkLst>
        <pc:spChg chg="mod">
          <ac:chgData name="Ankit Kothari" userId="2680ab3c-4664-4da7-a667-3b2c5082028a" providerId="ADAL" clId="{3CC6D3E9-18F2-4A3B-BD78-8F335FEF9129}" dt="2022-02-08T10:28:47.232" v="25" actId="1076"/>
          <ac:spMkLst>
            <pc:docMk/>
            <pc:sldMk cId="1255919088" sldId="10696"/>
            <ac:spMk id="2" creationId="{7C6AB9EE-03BC-4061-9CCE-D589522F7647}"/>
          </ac:spMkLst>
        </pc:spChg>
        <pc:spChg chg="mod">
          <ac:chgData name="Ankit Kothari" userId="2680ab3c-4664-4da7-a667-3b2c5082028a" providerId="ADAL" clId="{3CC6D3E9-18F2-4A3B-BD78-8F335FEF9129}" dt="2022-02-08T10:26:28.451" v="5" actId="1076"/>
          <ac:spMkLst>
            <pc:docMk/>
            <pc:sldMk cId="1255919088" sldId="10696"/>
            <ac:spMk id="7" creationId="{B8CAC574-BDE4-4412-BE98-04AA99262545}"/>
          </ac:spMkLst>
        </pc:spChg>
        <pc:spChg chg="mod">
          <ac:chgData name="Ankit Kothari" userId="2680ab3c-4664-4da7-a667-3b2c5082028a" providerId="ADAL" clId="{3CC6D3E9-18F2-4A3B-BD78-8F335FEF9129}" dt="2022-02-08T10:26:16.023" v="2" actId="1076"/>
          <ac:spMkLst>
            <pc:docMk/>
            <pc:sldMk cId="1255919088" sldId="10696"/>
            <ac:spMk id="8" creationId="{1AC36E09-4C6D-4EE7-83D0-64D7DD809155}"/>
          </ac:spMkLst>
        </pc:spChg>
        <pc:spChg chg="mod">
          <ac:chgData name="Ankit Kothari" userId="2680ab3c-4664-4da7-a667-3b2c5082028a" providerId="ADAL" clId="{3CC6D3E9-18F2-4A3B-BD78-8F335FEF9129}" dt="2022-02-08T10:26:20.653" v="3" actId="1076"/>
          <ac:spMkLst>
            <pc:docMk/>
            <pc:sldMk cId="1255919088" sldId="10696"/>
            <ac:spMk id="9" creationId="{200B62DD-D4A6-4D9F-B84F-16C4430C8A3E}"/>
          </ac:spMkLst>
        </pc:spChg>
        <pc:picChg chg="mod">
          <ac:chgData name="Ankit Kothari" userId="2680ab3c-4664-4da7-a667-3b2c5082028a" providerId="ADAL" clId="{3CC6D3E9-18F2-4A3B-BD78-8F335FEF9129}" dt="2022-02-08T10:26:24.865" v="4" actId="1076"/>
          <ac:picMkLst>
            <pc:docMk/>
            <pc:sldMk cId="1255919088" sldId="10696"/>
            <ac:picMk id="5" creationId="{D87EB1FC-37C8-447D-9050-FECBEAA18509}"/>
          </ac:picMkLst>
        </pc:picChg>
      </pc:sldChg>
      <pc:sldChg chg="addSp delSp modSp new mod ord setBg">
        <pc:chgData name="Ankit Kothari" userId="2680ab3c-4664-4da7-a667-3b2c5082028a" providerId="ADAL" clId="{3CC6D3E9-18F2-4A3B-BD78-8F335FEF9129}" dt="2022-02-08T10:52:15.681" v="62"/>
        <pc:sldMkLst>
          <pc:docMk/>
          <pc:sldMk cId="4055064175" sldId="10697"/>
        </pc:sldMkLst>
        <pc:spChg chg="del">
          <ac:chgData name="Ankit Kothari" userId="2680ab3c-4664-4da7-a667-3b2c5082028a" providerId="ADAL" clId="{3CC6D3E9-18F2-4A3B-BD78-8F335FEF9129}" dt="2022-02-08T10:49:28.244" v="60" actId="26606"/>
          <ac:spMkLst>
            <pc:docMk/>
            <pc:sldMk cId="4055064175" sldId="10697"/>
            <ac:spMk id="2" creationId="{8DAB62E4-6E4A-486F-9CF6-C11D007AB26B}"/>
          </ac:spMkLst>
        </pc:spChg>
        <pc:spChg chg="del">
          <ac:chgData name="Ankit Kothari" userId="2680ab3c-4664-4da7-a667-3b2c5082028a" providerId="ADAL" clId="{3CC6D3E9-18F2-4A3B-BD78-8F335FEF9129}" dt="2022-02-08T10:49:28.244" v="60" actId="26606"/>
          <ac:spMkLst>
            <pc:docMk/>
            <pc:sldMk cId="4055064175" sldId="10697"/>
            <ac:spMk id="3" creationId="{35963D53-05E6-458F-84F7-55DFD099960B}"/>
          </ac:spMkLst>
        </pc:spChg>
        <pc:picChg chg="add mod">
          <ac:chgData name="Ankit Kothari" userId="2680ab3c-4664-4da7-a667-3b2c5082028a" providerId="ADAL" clId="{3CC6D3E9-18F2-4A3B-BD78-8F335FEF9129}" dt="2022-02-08T10:49:28.244" v="60" actId="26606"/>
          <ac:picMkLst>
            <pc:docMk/>
            <pc:sldMk cId="4055064175" sldId="10697"/>
            <ac:picMk id="1026" creationId="{12CCF01C-44D3-4BE7-AB9D-15BE25DBBA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94943-5315-4D49-A544-58347559824B}" type="datetimeFigureOut">
              <a:rPr lang="en-IN" smtClean="0"/>
              <a:t>2022-02-08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47350-AA39-4C7B-8191-5E6156854C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31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5663" y="466725"/>
            <a:ext cx="5291137" cy="2976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Everything is in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86220E-9F59-4744-AC6A-FB5670A279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78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12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6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3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7158446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2AA408-47E5-429F-97A3-7A1CB8DBA5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8446" y="1203159"/>
            <a:ext cx="5033554" cy="56496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6903EF-8894-4476-9F45-4FE72F8C5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91" y="1528763"/>
            <a:ext cx="4922176" cy="50292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2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13447"/>
            <a:ext cx="4049486" cy="2836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A9508-E0B0-4361-AE6A-E8DE05EEC475}"/>
              </a:ext>
            </a:extLst>
          </p:cNvPr>
          <p:cNvSpPr/>
          <p:nvPr userDrawn="1"/>
        </p:nvSpPr>
        <p:spPr>
          <a:xfrm>
            <a:off x="4049485" y="1213447"/>
            <a:ext cx="4093029" cy="2836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1BC62-6387-449B-ACE3-CDF75969EC34}"/>
              </a:ext>
            </a:extLst>
          </p:cNvPr>
          <p:cNvSpPr/>
          <p:nvPr userDrawn="1"/>
        </p:nvSpPr>
        <p:spPr>
          <a:xfrm>
            <a:off x="8142514" y="1213447"/>
            <a:ext cx="4049486" cy="28360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679187-B745-4722-86FA-00684CE8A2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98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0166F76-84D4-4984-AFEA-CDFD3CC7D4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084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2AB38E5-13E1-4D1B-8783-AB173CB18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570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E79396-5E46-45F2-BA3F-DBCB22C1E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A507518-379C-44C3-88FD-0ABD2C0FC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4519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AABBFDC-C28E-42E4-A5C7-37C0012D48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37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299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2242227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7B5ED-3BF3-4ECC-BDFE-D2C8C43FD8FA}"/>
              </a:ext>
            </a:extLst>
          </p:cNvPr>
          <p:cNvSpPr/>
          <p:nvPr userDrawn="1"/>
        </p:nvSpPr>
        <p:spPr>
          <a:xfrm>
            <a:off x="1423340" y="1344658"/>
            <a:ext cx="1628128" cy="1628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4A8475-9464-4F7F-BAF8-268FAA288B31}"/>
              </a:ext>
            </a:extLst>
          </p:cNvPr>
          <p:cNvGrpSpPr/>
          <p:nvPr userDrawn="1"/>
        </p:nvGrpSpPr>
        <p:grpSpPr>
          <a:xfrm>
            <a:off x="1553064" y="1487990"/>
            <a:ext cx="1349463" cy="1350366"/>
            <a:chOff x="12878616" y="3084266"/>
            <a:chExt cx="2852416" cy="2854324"/>
          </a:xfrm>
          <a:solidFill>
            <a:schemeClr val="accent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E5C7BAB-4ED5-4D3B-84D0-BE4EAD95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8A91BE-8038-459B-BF6B-F02D1562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C7CFD2-2219-4F5D-B892-786F4177A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25F601-0C81-4294-A5D6-2D441C6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F0986-D9ED-419C-9860-055D3AB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F42F365-B641-40BC-84FA-F4016D3D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FA35D9B-998B-4841-AC83-4350FC071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2D9EAE-282E-4D97-A295-519CBA47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61F5E-272F-44C8-A853-7220BE2AAB4D}"/>
              </a:ext>
            </a:extLst>
          </p:cNvPr>
          <p:cNvGrpSpPr/>
          <p:nvPr userDrawn="1"/>
        </p:nvGrpSpPr>
        <p:grpSpPr>
          <a:xfrm>
            <a:off x="1452368" y="4962903"/>
            <a:ext cx="1628128" cy="1628128"/>
            <a:chOff x="8264032" y="5278476"/>
            <a:chExt cx="3441442" cy="34414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2543D-C76C-4238-96CA-C44D999BE503}"/>
                </a:ext>
              </a:extLst>
            </p:cNvPr>
            <p:cNvSpPr/>
            <p:nvPr/>
          </p:nvSpPr>
          <p:spPr>
            <a:xfrm>
              <a:off x="8264032" y="5278476"/>
              <a:ext cx="3441442" cy="34414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CB209-2214-4373-9DDC-3C4EAA4ACE51}"/>
                </a:ext>
              </a:extLst>
            </p:cNvPr>
            <p:cNvGrpSpPr/>
            <p:nvPr/>
          </p:nvGrpSpPr>
          <p:grpSpPr>
            <a:xfrm>
              <a:off x="8559474" y="5557008"/>
              <a:ext cx="2852416" cy="2854323"/>
              <a:chOff x="8832851" y="3328988"/>
              <a:chExt cx="2373312" cy="2374900"/>
            </a:xfrm>
            <a:solidFill>
              <a:srgbClr val="92D050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A08C4794-D7D1-4D2A-8DE7-4A326D1E5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0213" y="3328988"/>
                <a:ext cx="1885950" cy="1495425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A1891DD2-B20E-4049-9330-CD0F13401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851" y="4187825"/>
                <a:ext cx="1906588" cy="151606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1B39DB8-D908-4EAB-800B-DC563B77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351" y="3657600"/>
                <a:ext cx="117475" cy="115888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6A14B23-BCA0-4B2E-8CA3-373DDC34D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2238" y="3827463"/>
                <a:ext cx="117475" cy="127000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0663E5-C490-49B4-9B23-097B7565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7463" y="4029075"/>
                <a:ext cx="115888" cy="115888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4059280B-EA53-4184-A6DF-7D97C735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5268913"/>
                <a:ext cx="117475" cy="117475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4A334761-BCD9-4426-B900-AA23C22D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9301" y="5099050"/>
                <a:ext cx="117475" cy="117475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CDB46648-4FF7-4F57-9FD1-836BE4A9A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5663" y="4897438"/>
                <a:ext cx="115888" cy="117475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BDBA648-6CBB-4303-B39B-19D0177D2BB0}"/>
              </a:ext>
            </a:extLst>
          </p:cNvPr>
          <p:cNvSpPr/>
          <p:nvPr userDrawn="1"/>
        </p:nvSpPr>
        <p:spPr>
          <a:xfrm>
            <a:off x="1436983" y="3177380"/>
            <a:ext cx="1614485" cy="1589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565EC7-CAC7-4EC4-8174-BB93167D38BE}"/>
              </a:ext>
            </a:extLst>
          </p:cNvPr>
          <p:cNvGrpSpPr/>
          <p:nvPr userDrawn="1"/>
        </p:nvGrpSpPr>
        <p:grpSpPr>
          <a:xfrm>
            <a:off x="1566571" y="3298557"/>
            <a:ext cx="1349463" cy="1350366"/>
            <a:chOff x="12878616" y="3084266"/>
            <a:chExt cx="2852416" cy="2854324"/>
          </a:xfrm>
          <a:solidFill>
            <a:schemeClr val="accent3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57B4D81-8C77-4745-B653-5A468025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B1B7326-7AA2-4C93-9C20-00D637493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CC8D334-7029-4BA2-99A2-4215F083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E69943B-5E38-49DC-9CFD-9AF96122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5B4E0C0-39D4-4A77-80F2-D9DBA703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6855C6E-B534-403D-AAAC-752300832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4C9CA4F-C07A-449B-9B3F-6E7E64E31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A5C21184-B17A-42D6-A042-82D071B5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274CDF-4054-4E83-BF9A-EE3A3F2BC47E}"/>
              </a:ext>
            </a:extLst>
          </p:cNvPr>
          <p:cNvSpPr txBox="1"/>
          <p:nvPr userDrawn="1"/>
        </p:nvSpPr>
        <p:spPr>
          <a:xfrm>
            <a:off x="1512954" y="1615527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A6D30-0637-45F5-891B-7FCFF6B37CBB}"/>
              </a:ext>
            </a:extLst>
          </p:cNvPr>
          <p:cNvSpPr txBox="1"/>
          <p:nvPr userDrawn="1"/>
        </p:nvSpPr>
        <p:spPr>
          <a:xfrm>
            <a:off x="1538369" y="3448249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ADB5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C584A7-45FD-4EC8-A03B-AA653ADA7F6B}"/>
              </a:ext>
            </a:extLst>
          </p:cNvPr>
          <p:cNvSpPr txBox="1"/>
          <p:nvPr userDrawn="1"/>
        </p:nvSpPr>
        <p:spPr>
          <a:xfrm>
            <a:off x="1578339" y="5233772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B9493-48F1-4D6B-BC2C-703D9FC4E243}"/>
              </a:ext>
            </a:extLst>
          </p:cNvPr>
          <p:cNvGrpSpPr/>
          <p:nvPr userDrawn="1"/>
        </p:nvGrpSpPr>
        <p:grpSpPr>
          <a:xfrm>
            <a:off x="3042810" y="3108057"/>
            <a:ext cx="8517819" cy="1792997"/>
            <a:chOff x="3042810" y="3108057"/>
            <a:chExt cx="28672945" cy="179299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6F4812-7080-456A-9EFE-C5779FEF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4901054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B25ED4-1F08-4E5B-BE46-C2F9AF86E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3108057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E8F0CC94-8131-4BE9-8FB7-2CBB555E68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5143" y="1340775"/>
            <a:ext cx="4632247" cy="1659262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edit, lorem ipsum </a:t>
            </a:r>
            <a:r>
              <a:rPr lang="en-US" dirty="0" err="1"/>
              <a:t>asd</a:t>
            </a:r>
            <a:r>
              <a:rPr lang="en-US" dirty="0"/>
              <a:t> </a:t>
            </a:r>
            <a:r>
              <a:rPr lang="en-US" dirty="0" err="1"/>
              <a:t>asdsa</a:t>
            </a:r>
            <a:r>
              <a:rPr lang="en-US" dirty="0"/>
              <a:t> </a:t>
            </a:r>
            <a:r>
              <a:rPr lang="en-US" dirty="0" err="1"/>
              <a:t>kjad</a:t>
            </a:r>
            <a:r>
              <a:rPr lang="en-US" dirty="0"/>
              <a:t> </a:t>
            </a:r>
            <a:r>
              <a:rPr lang="en-US" dirty="0" err="1"/>
              <a:t>awkddss</a:t>
            </a:r>
            <a:r>
              <a:rPr lang="en-US" dirty="0"/>
              <a:t>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19B448E-9051-4D08-9867-0EA7F462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8127" y="133689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309D14B7-BCD3-4170-9DEF-219D238D3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7463" y="316182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FDE15CE-E005-4927-8348-28D3ED7D30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6846" y="3157972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4">
            <a:extLst>
              <a:ext uri="{FF2B5EF4-FFF2-40B4-BE49-F238E27FC236}">
                <a16:creationId xmlns:a16="http://schemas.microsoft.com/office/drawing/2014/main" id="{19D7480E-4AA8-4679-AFA6-FFBD751D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127" y="5038640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CE5E87B9-FA63-40DC-A554-16CFADB91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510" y="5034789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8E25F3-B0F0-47A0-B1C4-D1528DDF38E3}"/>
              </a:ext>
            </a:extLst>
          </p:cNvPr>
          <p:cNvGrpSpPr/>
          <p:nvPr userDrawn="1"/>
        </p:nvGrpSpPr>
        <p:grpSpPr>
          <a:xfrm>
            <a:off x="662214" y="1515291"/>
            <a:ext cx="1628128" cy="1628128"/>
            <a:chOff x="-2521643" y="2291773"/>
            <a:chExt cx="1628128" cy="16281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883E27-D139-48ED-8BFC-9047D222F1AD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42911-67D0-4798-9CEF-D510CFE8A02E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28BF73F-9AFA-401A-A147-555848122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0F5BA8FB-0FCF-4554-B4B2-48FD5EF6C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A4F0A58F-8570-4B82-A453-67FAA39B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18096D24-4143-4D16-BBFA-F43AA2E1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7C7AC3E2-C972-43A1-8C96-021CC0DF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24E35114-C63C-4C70-ACA2-A272ABE6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DDB933A-CD36-4004-A6E9-9EEA3F897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8B260C26-EEC1-479F-B4AF-754CC1E76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44365-A61B-41A2-A936-8CBC88DB1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F98C2F-46B6-4019-BE11-FF2921B8A3F1}"/>
              </a:ext>
            </a:extLst>
          </p:cNvPr>
          <p:cNvGrpSpPr/>
          <p:nvPr userDrawn="1"/>
        </p:nvGrpSpPr>
        <p:grpSpPr>
          <a:xfrm>
            <a:off x="3747557" y="1515291"/>
            <a:ext cx="1628128" cy="1628128"/>
            <a:chOff x="-2521643" y="2291773"/>
            <a:chExt cx="1628128" cy="162812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7784A-70FC-49D9-8302-1993588BFE30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833ED1-3548-4137-B526-6C9BDACEC468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E37BC838-2F80-4BD3-BB16-03A3C6611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0033FB52-7420-46C3-B914-DDD6A1B6C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897817BC-893C-4510-8B72-F52AE8FF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4C8B0233-4ED3-4C07-A7BD-E244F5578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7C33F00C-AF5F-4B26-AD47-83D7D01B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47A9849-F482-49FC-8E11-6CF1E6365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28D9AD86-033D-4F4E-A711-1B88D7449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7B86769D-211E-4379-9C82-B94EC7CE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33534E-BF48-4EA1-AA9F-67A3208DB99A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0FB181-B6B9-4658-85D9-1053CC08CC8E}"/>
              </a:ext>
            </a:extLst>
          </p:cNvPr>
          <p:cNvGrpSpPr/>
          <p:nvPr userDrawn="1"/>
        </p:nvGrpSpPr>
        <p:grpSpPr>
          <a:xfrm>
            <a:off x="6799910" y="1515291"/>
            <a:ext cx="1628128" cy="1628128"/>
            <a:chOff x="-2521643" y="2291773"/>
            <a:chExt cx="1628128" cy="162812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0A53E0-CF3F-44E6-A270-84FF6C1C1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EA518E-C9F6-4048-9043-3D30B7C389E1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C7849493-892A-49FA-BCB3-C98B6E70E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5F6678D0-B92B-4CFF-8310-2EED3CA3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E6E50DE6-464E-4710-A981-3B81E8098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0BF38E04-F45D-4D68-97C2-F513BEE1B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C4A639B6-68B4-4985-AA54-187476CF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1659651-B0E2-4687-91D5-6EE83B26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8A4ECBE-54D4-43BB-804F-72D492524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D8A5AF9C-43C7-4128-8C79-948A8EDDF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2610DB-F9D0-4A80-AA97-51CAB2913B67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24AB52-2A56-4D09-B612-0E14900BA7D1}"/>
              </a:ext>
            </a:extLst>
          </p:cNvPr>
          <p:cNvGrpSpPr/>
          <p:nvPr userDrawn="1"/>
        </p:nvGrpSpPr>
        <p:grpSpPr>
          <a:xfrm>
            <a:off x="9813075" y="1515291"/>
            <a:ext cx="1628128" cy="1628128"/>
            <a:chOff x="-2521643" y="2291773"/>
            <a:chExt cx="1628128" cy="162812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1CECB6-B8FC-4528-A2B2-BCB08A704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0F7ACAD-5FDD-441D-A620-D49EE84E0203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F2FF5959-47CC-4E8A-AC4C-B93BDE64D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C590ACC1-A29F-47F9-AD0F-0BF12C032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B12A3174-A82B-4714-9ABC-9F1AC8B6D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2111D2CB-1A48-4187-8F0B-E6F1DDC5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13CC6D64-91C2-481B-A6D1-0D143587F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DD1EF6BD-9906-44E2-BAF9-DECA676D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F08785FA-7B0F-4213-B5FF-BCF746AEE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9F45C44D-616A-4AD8-8494-9C48523B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1C72DE3-DDA5-4C28-ACB2-1B9CBA098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07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3876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0779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6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63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119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323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938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5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64244D-E253-44D1-A69D-20365293B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279" y="1460871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4" name="Picture Placeholder 3">
            <a:extLst>
              <a:ext uri="{FF2B5EF4-FFF2-40B4-BE49-F238E27FC236}">
                <a16:creationId xmlns:a16="http://schemas.microsoft.com/office/drawing/2014/main" id="{9990F5C4-0DB7-4DCC-B261-C7C461F7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6483" y="1460870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0ABB9080-C6AF-4A32-ADEC-98D75A4BF5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9098" y="1460869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0" name="Picture Placeholder 3">
            <a:extLst>
              <a:ext uri="{FF2B5EF4-FFF2-40B4-BE49-F238E27FC236}">
                <a16:creationId xmlns:a16="http://schemas.microsoft.com/office/drawing/2014/main" id="{E0DEA31E-CE03-49AC-A5E2-2FDAC9E531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14005" y="1460868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71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nA Cov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 Hear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160"/>
            <a:ext cx="4665472" cy="6339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9E5A5-CA41-49EA-93BB-2BA32AC749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0016" y="199575"/>
            <a:ext cx="1534765" cy="780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A9142-48AE-4310-8115-9ABB51B63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7" r="69259"/>
          <a:stretch/>
        </p:blipFill>
        <p:spPr>
          <a:xfrm>
            <a:off x="11662272" y="6057900"/>
            <a:ext cx="492509" cy="8191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85A14-5687-41C7-B5DB-C706B6ECE98A}"/>
              </a:ext>
            </a:extLst>
          </p:cNvPr>
          <p:cNvSpPr txBox="1"/>
          <p:nvPr userDrawn="1"/>
        </p:nvSpPr>
        <p:spPr>
          <a:xfrm>
            <a:off x="8097164" y="1226871"/>
            <a:ext cx="4100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bg1">
                    <a:lumMod val="50000"/>
                  </a:schemeClr>
                </a:solidFill>
              </a:rPr>
              <a:t>Data and Analytics for ITQ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C628D79-74CA-4E37-9E6D-F282D4401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6132" y="2491739"/>
            <a:ext cx="6747509" cy="218769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5B5CB9D-441D-423B-B4A0-C936336AE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6132" y="4725788"/>
            <a:ext cx="6747509" cy="135497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898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nA 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920490" y="2491739"/>
            <a:ext cx="6747509" cy="2187693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20490" y="4725788"/>
            <a:ext cx="6747509" cy="135497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038A99-B90D-4D1D-B36D-1841B700C7B3}"/>
              </a:ext>
            </a:extLst>
          </p:cNvPr>
          <p:cNvSpPr/>
          <p:nvPr userDrawn="1"/>
        </p:nvSpPr>
        <p:spPr>
          <a:xfrm>
            <a:off x="357505" y="257689"/>
            <a:ext cx="3092277" cy="2679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21130-74E6-4020-9112-827B7ED219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7505" y="412186"/>
            <a:ext cx="4566919" cy="1370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E6F25B-B051-4ADC-8869-B8226C90513D}"/>
              </a:ext>
            </a:extLst>
          </p:cNvPr>
          <p:cNvSpPr txBox="1"/>
          <p:nvPr userDrawn="1"/>
        </p:nvSpPr>
        <p:spPr>
          <a:xfrm>
            <a:off x="2768860" y="777240"/>
            <a:ext cx="23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DNA for ITQ</a:t>
            </a:r>
          </a:p>
        </p:txBody>
      </p:sp>
    </p:spTree>
    <p:extLst>
      <p:ext uri="{BB962C8B-B14F-4D97-AF65-F5344CB8AC3E}">
        <p14:creationId xmlns:p14="http://schemas.microsoft.com/office/powerpoint/2010/main" val="327893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9235" y="3752849"/>
            <a:ext cx="6132095" cy="1130245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9235" y="4975170"/>
            <a:ext cx="6132095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2610B7-66A0-4081-BD20-FABE5A57AC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15350" y="552450"/>
            <a:ext cx="2825750" cy="3108325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8088719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Text and Bulle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3C15F-4ED2-4356-B137-F20C3C050A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0016" y="199575"/>
            <a:ext cx="1534765" cy="780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FF5E20-A420-4808-B2AA-4119B9CAC239}"/>
              </a:ext>
            </a:extLst>
          </p:cNvPr>
          <p:cNvSpPr txBox="1"/>
          <p:nvPr userDrawn="1"/>
        </p:nvSpPr>
        <p:spPr>
          <a:xfrm>
            <a:off x="10460676" y="6425910"/>
            <a:ext cx="12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DNA for ITQ</a:t>
            </a:r>
          </a:p>
        </p:txBody>
      </p:sp>
    </p:spTree>
    <p:extLst>
      <p:ext uri="{BB962C8B-B14F-4D97-AF65-F5344CB8AC3E}">
        <p14:creationId xmlns:p14="http://schemas.microsoft.com/office/powerpoint/2010/main" val="29913049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ext and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1779-F4DE-4459-80E0-6D6F7660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CCFE0-0D3A-4750-9603-587EBAB399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0016" y="199575"/>
            <a:ext cx="1534765" cy="780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B37F1-3A52-4B8A-A744-A2FA7848EA22}"/>
              </a:ext>
            </a:extLst>
          </p:cNvPr>
          <p:cNvSpPr txBox="1"/>
          <p:nvPr userDrawn="1"/>
        </p:nvSpPr>
        <p:spPr>
          <a:xfrm>
            <a:off x="10460676" y="6425910"/>
            <a:ext cx="1243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DNA for ITQ</a:t>
            </a:r>
          </a:p>
        </p:txBody>
      </p:sp>
    </p:spTree>
    <p:extLst>
      <p:ext uri="{BB962C8B-B14F-4D97-AF65-F5344CB8AC3E}">
        <p14:creationId xmlns:p14="http://schemas.microsoft.com/office/powerpoint/2010/main" val="163820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5080" y="594360"/>
            <a:ext cx="3170238" cy="1904048"/>
          </a:xfrm>
        </p:spPr>
        <p:txBody>
          <a:bodyPr tIns="9144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9394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Department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9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9698" y="5323114"/>
            <a:ext cx="5122816" cy="1325880"/>
          </a:xfrm>
        </p:spPr>
        <p:txBody>
          <a:bodyPr tIns="91440" anchor="ctr" anchorCtr="0">
            <a:normAutofit/>
          </a:bodyPr>
          <a:lstStyle>
            <a:lvl1pPr marL="0" indent="0" algn="ctr">
              <a:lnSpc>
                <a:spcPct val="80000"/>
              </a:lnSpc>
              <a:buNone/>
              <a:defRPr sz="3600" b="1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722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0" y="5323114"/>
            <a:ext cx="4271554" cy="1325880"/>
          </a:xfrm>
        </p:spPr>
        <p:txBody>
          <a:bodyPr tIns="18288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3200" b="0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46CA73-D5EA-4613-9DF9-59758CAB62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6012" y="3082837"/>
            <a:ext cx="4689565" cy="645669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C314BE-2834-4CDD-A742-65A09F74CA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33657" y="3770911"/>
            <a:ext cx="3918857" cy="3414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726EA-D648-4B10-8F51-407BE66A2D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26764" y="209006"/>
            <a:ext cx="2825750" cy="2873831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918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9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40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97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53686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FDB50B5E-EE9B-4A2A-99CF-0724E08263D9}"/>
              </a:ext>
            </a:extLst>
          </p:cNvPr>
          <p:cNvSpPr txBox="1">
            <a:spLocks/>
          </p:cNvSpPr>
          <p:nvPr userDrawn="1"/>
        </p:nvSpPr>
        <p:spPr>
          <a:xfrm>
            <a:off x="11632569" y="6645236"/>
            <a:ext cx="559431" cy="2127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09AD6-6206-4C88-988C-1D96EB303A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5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2" r:id="rId3"/>
    <p:sldLayoutId id="2147483660" r:id="rId4"/>
    <p:sldLayoutId id="2147483661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659" r:id="rId14"/>
    <p:sldLayoutId id="2147483664" r:id="rId15"/>
    <p:sldLayoutId id="2147483665" r:id="rId16"/>
    <p:sldLayoutId id="21474836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88F5B2-F229-4CB7-94A9-7EF92B4B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7" r="69259"/>
          <a:stretch/>
        </p:blipFill>
        <p:spPr>
          <a:xfrm>
            <a:off x="11662272" y="6057900"/>
            <a:ext cx="492509" cy="8191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53686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21FFC0-A329-4792-8ADF-A98FAF96AD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20016" y="199575"/>
            <a:ext cx="1534765" cy="7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2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enmills-my.sharepoint.com/:x:/p/ankit_kothari/ESmiDUQlQsNLsAV9pSG5sAoBjQKARdxBAmfFI0BMSSBLMw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B8ED7-A526-43EC-A7EB-52C2BDF94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Counting Fruit Pieces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88F55E-FA5B-4528-8F6C-1B5CAB6D5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December 7 - Now</a:t>
            </a:r>
          </a:p>
        </p:txBody>
      </p:sp>
    </p:spTree>
    <p:extLst>
      <p:ext uri="{BB962C8B-B14F-4D97-AF65-F5344CB8AC3E}">
        <p14:creationId xmlns:p14="http://schemas.microsoft.com/office/powerpoint/2010/main" val="372735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AA99-0FFB-477C-B33C-8F76C0148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39D14-00D4-41FE-B5D9-CA232ACAA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Grayscale and then using intensity of pixels</a:t>
            </a:r>
          </a:p>
          <a:p>
            <a:r>
              <a:rPr lang="en-IN" sz="2400" dirty="0"/>
              <a:t>Just focusing on the range of red pixels since it would only be strawberries</a:t>
            </a:r>
          </a:p>
        </p:txBody>
      </p:sp>
    </p:spTree>
    <p:extLst>
      <p:ext uri="{BB962C8B-B14F-4D97-AF65-F5344CB8AC3E}">
        <p14:creationId xmlns:p14="http://schemas.microsoft.com/office/powerpoint/2010/main" val="354557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12CCF01C-44D3-4BE7-AB9D-15BE25DBBA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1813" y="643466"/>
            <a:ext cx="9208374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06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B9EE-03BC-4061-9CCE-D589522F7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18" y="153569"/>
            <a:ext cx="10515600" cy="1070811"/>
          </a:xfrm>
        </p:spPr>
        <p:txBody>
          <a:bodyPr>
            <a:normAutofit fontScale="90000"/>
          </a:bodyPr>
          <a:lstStyle/>
          <a:p>
            <a:r>
              <a:rPr lang="en-IN" dirty="0"/>
              <a:t>Beginning Case 1 CUPCT4 File: With Piece Count (in pixels)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87EB1FC-37C8-447D-9050-FECBEAA18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016" y="1808346"/>
            <a:ext cx="6562481" cy="3294159"/>
          </a:xfrm>
          <a:ln>
            <a:solidFill>
              <a:schemeClr val="tx1"/>
            </a:solidFill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49C495-D31B-48FA-8EE1-6DDB4A29DE75}"/>
              </a:ext>
            </a:extLst>
          </p:cNvPr>
          <p:cNvGraphicFramePr>
            <a:graphicFrameLocks noGrp="1"/>
          </p:cNvGraphicFramePr>
          <p:nvPr/>
        </p:nvGraphicFramePr>
        <p:xfrm>
          <a:off x="346518" y="1808347"/>
          <a:ext cx="4307778" cy="32941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963">
                  <a:extLst>
                    <a:ext uri="{9D8B030D-6E8A-4147-A177-3AD203B41FA5}">
                      <a16:colId xmlns:a16="http://schemas.microsoft.com/office/drawing/2014/main" val="2686156354"/>
                    </a:ext>
                  </a:extLst>
                </a:gridCol>
                <a:gridCol w="717963">
                  <a:extLst>
                    <a:ext uri="{9D8B030D-6E8A-4147-A177-3AD203B41FA5}">
                      <a16:colId xmlns:a16="http://schemas.microsoft.com/office/drawing/2014/main" val="1837180681"/>
                    </a:ext>
                  </a:extLst>
                </a:gridCol>
                <a:gridCol w="717963">
                  <a:extLst>
                    <a:ext uri="{9D8B030D-6E8A-4147-A177-3AD203B41FA5}">
                      <a16:colId xmlns:a16="http://schemas.microsoft.com/office/drawing/2014/main" val="3815803075"/>
                    </a:ext>
                  </a:extLst>
                </a:gridCol>
                <a:gridCol w="717963">
                  <a:extLst>
                    <a:ext uri="{9D8B030D-6E8A-4147-A177-3AD203B41FA5}">
                      <a16:colId xmlns:a16="http://schemas.microsoft.com/office/drawing/2014/main" val="3498522308"/>
                    </a:ext>
                  </a:extLst>
                </a:gridCol>
                <a:gridCol w="717963">
                  <a:extLst>
                    <a:ext uri="{9D8B030D-6E8A-4147-A177-3AD203B41FA5}">
                      <a16:colId xmlns:a16="http://schemas.microsoft.com/office/drawing/2014/main" val="2372861361"/>
                    </a:ext>
                  </a:extLst>
                </a:gridCol>
                <a:gridCol w="717963">
                  <a:extLst>
                    <a:ext uri="{9D8B030D-6E8A-4147-A177-3AD203B41FA5}">
                      <a16:colId xmlns:a16="http://schemas.microsoft.com/office/drawing/2014/main" val="1857296153"/>
                    </a:ext>
                  </a:extLst>
                </a:gridCol>
              </a:tblGrid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piece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x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y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width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height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area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221187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184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6656099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129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163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39554450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160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182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69916608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70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261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0321812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144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2203137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142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2069144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125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53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44370438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2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130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7806398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2531804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146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73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5070998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106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80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14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201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9199263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134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27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5998234"/>
                  </a:ext>
                </a:extLst>
              </a:tr>
              <a:tr h="23529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13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120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61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07596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8CAC574-BDE4-4412-BE98-04AA99262545}"/>
              </a:ext>
            </a:extLst>
          </p:cNvPr>
          <p:cNvSpPr txBox="1"/>
          <p:nvPr/>
        </p:nvSpPr>
        <p:spPr>
          <a:xfrm>
            <a:off x="5318805" y="1434641"/>
            <a:ext cx="89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CUP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36E09-4C6D-4EE7-83D0-64D7DD809155}"/>
              </a:ext>
            </a:extLst>
          </p:cNvPr>
          <p:cNvSpPr txBox="1"/>
          <p:nvPr/>
        </p:nvSpPr>
        <p:spPr>
          <a:xfrm>
            <a:off x="226503" y="1434641"/>
            <a:ext cx="257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Strawberry attributes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B62DD-D4A6-4D9F-B84F-16C4430C8A3E}"/>
              </a:ext>
            </a:extLst>
          </p:cNvPr>
          <p:cNvSpPr txBox="1"/>
          <p:nvPr/>
        </p:nvSpPr>
        <p:spPr>
          <a:xfrm>
            <a:off x="346518" y="5523027"/>
            <a:ext cx="811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Information for other images on slide 4 and 5 -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4"/>
              </a:rPr>
              <a:t>LINK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91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1EC01A-13E3-4BD3-9B99-7CB89004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focus on next?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DA398A-DCFB-4609-AD5C-946C24A61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Whole vs. Partial pieces</a:t>
            </a:r>
          </a:p>
          <a:p>
            <a:pPr lvl="1"/>
            <a:r>
              <a:rPr lang="en-US" sz="2000" dirty="0"/>
              <a:t>What to count?</a:t>
            </a:r>
          </a:p>
          <a:p>
            <a:pPr lvl="2"/>
            <a:r>
              <a:rPr lang="en-US" dirty="0"/>
              <a:t>Size of piece to digital dimension conversion</a:t>
            </a:r>
          </a:p>
          <a:p>
            <a:pPr lvl="2"/>
            <a:r>
              <a:rPr lang="en-US" dirty="0">
                <a:ea typeface="Calibri" panose="020F0502020204030204" pitchFamily="34" charset="0"/>
              </a:rPr>
              <a:t>There is a nuance to counting that may put a damper on this method.  Some pieces look like intact pieces yet when touched it becomes apparent that they are “mush”.  These pieces aren’t counted. </a:t>
            </a:r>
          </a:p>
          <a:p>
            <a:r>
              <a:rPr lang="en-US" sz="2000" dirty="0"/>
              <a:t>Sieve size and method discussion</a:t>
            </a:r>
          </a:p>
          <a:p>
            <a:pPr lvl="1"/>
            <a:r>
              <a:rPr lang="en-US" sz="2000" dirty="0"/>
              <a:t>Moving forward would we only test on 1 of the sieves or all? Piece count is just measured on 1 sieve</a:t>
            </a:r>
          </a:p>
          <a:p>
            <a:r>
              <a:rPr lang="en-IN" sz="2000" dirty="0"/>
              <a:t>Making this analysis available (API + User interface)</a:t>
            </a:r>
            <a:endParaRPr lang="en-US" dirty="0">
              <a:ea typeface="Calibri" panose="020F0502020204030204" pitchFamily="34" charset="0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055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A5244-69E9-42BB-9862-C6F3C410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DCB2-6461-4B8B-B57D-4018D235C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Provide a digital tool for Yoplait plants to calculate the number of fruit pieces per yogurt cup.</a:t>
            </a:r>
          </a:p>
          <a:p>
            <a:pPr lvl="1"/>
            <a:r>
              <a:rPr lang="en-US" sz="2000" dirty="0"/>
              <a:t>Likeness scores go up with the more fruit pieces in the cup</a:t>
            </a:r>
          </a:p>
          <a:p>
            <a:pPr lvl="1"/>
            <a:r>
              <a:rPr lang="en-US" sz="2000" dirty="0"/>
              <a:t>Counting fruit pieces has been subjective</a:t>
            </a:r>
          </a:p>
          <a:p>
            <a:pPr lvl="2"/>
            <a:r>
              <a:rPr lang="en-US" dirty="0"/>
              <a:t>Operator differences</a:t>
            </a:r>
          </a:p>
          <a:p>
            <a:pPr lvl="2"/>
            <a:r>
              <a:rPr lang="en-US" dirty="0"/>
              <a:t>Method differences</a:t>
            </a:r>
          </a:p>
          <a:p>
            <a:pPr lvl="1"/>
            <a:r>
              <a:rPr lang="en-US" sz="2000" dirty="0"/>
              <a:t>Resource constraint: Time it takes to count fruit pieces is a long and tedious process.</a:t>
            </a:r>
          </a:p>
        </p:txBody>
      </p:sp>
    </p:spTree>
    <p:extLst>
      <p:ext uri="{BB962C8B-B14F-4D97-AF65-F5344CB8AC3E}">
        <p14:creationId xmlns:p14="http://schemas.microsoft.com/office/powerpoint/2010/main" val="408335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Output</a:t>
            </a:r>
          </a:p>
        </p:txBody>
      </p:sp>
      <p:pic>
        <p:nvPicPr>
          <p:cNvPr id="8" name="Picture 7" descr="A picture containing device, gauge&#10;&#10;Description automatically generated">
            <a:extLst>
              <a:ext uri="{FF2B5EF4-FFF2-40B4-BE49-F238E27FC236}">
                <a16:creationId xmlns:a16="http://schemas.microsoft.com/office/drawing/2014/main" id="{35D425D0-8722-43B3-BFCE-91658A6F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24" y="2506662"/>
            <a:ext cx="2199965" cy="2182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89621582-D155-4F4E-95C0-9BED63B01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11" y="2506662"/>
            <a:ext cx="2199965" cy="2182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8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Output</a:t>
            </a:r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F3D89278-33CF-4EBD-9411-89A65FC31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02" y="2548203"/>
            <a:ext cx="2084863" cy="2101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4059F-C94D-4EAA-B54F-CF8DF5F9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157" y="2548202"/>
            <a:ext cx="2084862" cy="2101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268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- Output</a:t>
            </a:r>
          </a:p>
        </p:txBody>
      </p:sp>
      <p:pic>
        <p:nvPicPr>
          <p:cNvPr id="3" name="Content Placeholder 2" descr="A picture containing indoor, device&#10;&#10;Description automatically generated">
            <a:extLst>
              <a:ext uri="{FF2B5EF4-FFF2-40B4-BE49-F238E27FC236}">
                <a16:creationId xmlns:a16="http://schemas.microsoft.com/office/drawing/2014/main" id="{CAB8BB0C-C6B7-4DBC-A558-5487756E6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3" y="2548205"/>
            <a:ext cx="2084863" cy="2076656"/>
          </a:xfrm>
          <a:ln>
            <a:solidFill>
              <a:schemeClr val="tx1"/>
            </a:solidFill>
          </a:ln>
        </p:spPr>
      </p:pic>
      <p:pic>
        <p:nvPicPr>
          <p:cNvPr id="6" name="Picture 5" descr="A picture containing text, device, indoor, gauge&#10;&#10;Description automatically generated">
            <a:extLst>
              <a:ext uri="{FF2B5EF4-FFF2-40B4-BE49-F238E27FC236}">
                <a16:creationId xmlns:a16="http://schemas.microsoft.com/office/drawing/2014/main" id="{3A3D454D-278E-47BF-8158-D34FE5086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328" y="2548207"/>
            <a:ext cx="2084862" cy="20766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921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DB4C-8FC7-471B-A178-D89ED0F6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D4C6-951D-4998-909B-6D4459120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31045"/>
          </a:xfrm>
        </p:spPr>
        <p:txBody>
          <a:bodyPr>
            <a:normAutofit/>
          </a:bodyPr>
          <a:lstStyle/>
          <a:p>
            <a:r>
              <a:rPr lang="en-IN" sz="2000" dirty="0"/>
              <a:t>Image was converted from RGB to HSV to get the Hue, Saturation and Value properties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9B612-19D1-41B3-9002-EB58E26A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345029"/>
            <a:ext cx="10144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5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1574-22CC-4C1E-BC20-568009D7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Using these properties, image was masked to get our region of interest, </a:t>
            </a:r>
            <a:r>
              <a:rPr lang="en-IN" sz="2000" dirty="0" err="1"/>
              <a:t>ie</a:t>
            </a:r>
            <a:r>
              <a:rPr lang="en-IN" sz="2000" dirty="0"/>
              <a:t> the ones with the correct threshold value for hue, saturation and </a:t>
            </a:r>
            <a:r>
              <a:rPr lang="en-IN" sz="2000" dirty="0" err="1"/>
              <a:t>color</a:t>
            </a:r>
            <a:r>
              <a:rPr lang="en-IN" sz="2000" dirty="0"/>
              <a:t> value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04096-4B8E-415F-A486-E6CE134DAD1D}"/>
              </a:ext>
            </a:extLst>
          </p:cNvPr>
          <p:cNvSpPr txBox="1"/>
          <p:nvPr/>
        </p:nvSpPr>
        <p:spPr>
          <a:xfrm>
            <a:off x="2608976" y="5357701"/>
            <a:ext cx="964734" cy="2199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/>
            <a:r>
              <a:rPr lang="en-IN" sz="1600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F0992-D036-4279-8AE2-6E90725F16E2}"/>
              </a:ext>
            </a:extLst>
          </p:cNvPr>
          <p:cNvSpPr txBox="1"/>
          <p:nvPr/>
        </p:nvSpPr>
        <p:spPr>
          <a:xfrm>
            <a:off x="8021273" y="5337122"/>
            <a:ext cx="964734" cy="2199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/>
            <a:r>
              <a:rPr lang="en-IN" sz="1600" dirty="0"/>
              <a:t>Masked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C914A5-98F9-42A2-BF89-A7673993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/>
          <a:lstStyle/>
          <a:p>
            <a:r>
              <a:rPr lang="en-IN" dirty="0"/>
              <a:t>Approach (2/3)</a:t>
            </a:r>
          </a:p>
        </p:txBody>
      </p:sp>
      <p:pic>
        <p:nvPicPr>
          <p:cNvPr id="6" name="Content Placeholder 2" descr="A picture containing indoor, device&#10;&#10;Description automatically generated">
            <a:extLst>
              <a:ext uri="{FF2B5EF4-FFF2-40B4-BE49-F238E27FC236}">
                <a16:creationId xmlns:a16="http://schemas.microsoft.com/office/drawing/2014/main" id="{30603BDA-BEE1-4CF5-87D2-48EBA9E88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67" y="2911306"/>
            <a:ext cx="2456063" cy="2446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oup of fireworks in the night sky&#10;&#10;Description automatically generated with low confidence">
            <a:extLst>
              <a:ext uri="{FF2B5EF4-FFF2-40B4-BE49-F238E27FC236}">
                <a16:creationId xmlns:a16="http://schemas.microsoft.com/office/drawing/2014/main" id="{7140BCF0-CD72-46A0-B5E6-74831067A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63" y="2911306"/>
            <a:ext cx="2419352" cy="24098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035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9515-67C4-450D-85A8-0837E2A71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From this masked image - Converted it to grayscale image, detected edges and dilated the image for accuracy</a:t>
            </a:r>
          </a:p>
          <a:p>
            <a:pPr marL="0" indent="0">
              <a:buNone/>
            </a:pPr>
            <a:endParaRPr lang="en-IN" sz="2000" dirty="0"/>
          </a:p>
          <a:p>
            <a:pPr lvl="1"/>
            <a:endParaRPr lang="en-IN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B0748D-E00C-4311-8D63-86687C9DCF11}"/>
              </a:ext>
            </a:extLst>
          </p:cNvPr>
          <p:cNvCxnSpPr/>
          <p:nvPr/>
        </p:nvCxnSpPr>
        <p:spPr>
          <a:xfrm>
            <a:off x="3603492" y="4144161"/>
            <a:ext cx="1136288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2873BE-B046-4132-B615-4A8E53281C3E}"/>
              </a:ext>
            </a:extLst>
          </p:cNvPr>
          <p:cNvCxnSpPr/>
          <p:nvPr/>
        </p:nvCxnSpPr>
        <p:spPr>
          <a:xfrm>
            <a:off x="7623216" y="4137170"/>
            <a:ext cx="1136288" cy="0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69377-37E6-4A3E-89CF-9C10798EC8A2}"/>
              </a:ext>
            </a:extLst>
          </p:cNvPr>
          <p:cNvSpPr txBox="1"/>
          <p:nvPr/>
        </p:nvSpPr>
        <p:spPr>
          <a:xfrm>
            <a:off x="1944356" y="5353969"/>
            <a:ext cx="964734" cy="2199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/>
            <a:r>
              <a:rPr lang="en-IN" sz="1600" dirty="0"/>
              <a:t>Gray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0006B-C6BD-4E09-8C10-EB3E5DA44A3F}"/>
              </a:ext>
            </a:extLst>
          </p:cNvPr>
          <p:cNvSpPr txBox="1"/>
          <p:nvPr/>
        </p:nvSpPr>
        <p:spPr>
          <a:xfrm>
            <a:off x="5506427" y="5353969"/>
            <a:ext cx="1753299" cy="2199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/>
            <a:r>
              <a:rPr lang="en-IN" sz="1600" dirty="0"/>
              <a:t>Detected edges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275ADD-8775-43E3-B6C4-CAB7C4EAF7EA}"/>
              </a:ext>
            </a:extLst>
          </p:cNvPr>
          <p:cNvSpPr txBox="1"/>
          <p:nvPr/>
        </p:nvSpPr>
        <p:spPr>
          <a:xfrm>
            <a:off x="9043235" y="5392069"/>
            <a:ext cx="2466975" cy="2199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l"/>
            <a:r>
              <a:rPr lang="en-IN" sz="1600" dirty="0"/>
              <a:t>Smoothened boundaries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BAE86D5-F38C-47E6-9884-DCDACD61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/>
          <a:lstStyle/>
          <a:p>
            <a:r>
              <a:rPr lang="en-IN" dirty="0"/>
              <a:t>Approach (3/3)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A37CE-9565-4BCB-B435-4D041568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46" y="2629818"/>
            <a:ext cx="2438400" cy="27336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FB551-A36E-45DA-A9AE-808D9EBC8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822" y="2677444"/>
            <a:ext cx="2438400" cy="271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51D3E5-FC8F-4BD2-B590-779DB074B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298" y="2706019"/>
            <a:ext cx="2409825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4480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DB4C-8FC7-471B-A178-D89ED0F67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DD4C6-951D-4998-909B-6D4459120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Using masked image to draw contours </a:t>
            </a:r>
            <a:r>
              <a:rPr lang="en-IN" sz="2000"/>
              <a:t>and put </a:t>
            </a:r>
            <a:r>
              <a:rPr lang="en-IN" sz="2000" dirty="0"/>
              <a:t>it on original image</a:t>
            </a:r>
          </a:p>
        </p:txBody>
      </p:sp>
      <p:pic>
        <p:nvPicPr>
          <p:cNvPr id="4" name="Content Placeholder 2" descr="A picture containing indoor, device&#10;&#10;Description automatically generated">
            <a:extLst>
              <a:ext uri="{FF2B5EF4-FFF2-40B4-BE49-F238E27FC236}">
                <a16:creationId xmlns:a16="http://schemas.microsoft.com/office/drawing/2014/main" id="{FE94C3C6-6963-4DAE-B264-814A8389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64" y="2543763"/>
            <a:ext cx="2419350" cy="2409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text, device, indoor, gauge&#10;&#10;Description automatically generated">
            <a:extLst>
              <a:ext uri="{FF2B5EF4-FFF2-40B4-BE49-F238E27FC236}">
                <a16:creationId xmlns:a16="http://schemas.microsoft.com/office/drawing/2014/main" id="{9913E570-16D4-421E-BFA0-9EF0E3F74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96" y="2543763"/>
            <a:ext cx="2419350" cy="2409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5557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1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 anchorCtr="0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PPT-template.pptx" id="{C11347E9-CBEE-4F30-84D1-C3F8ECCB1E11}" vid="{39303E52-4A12-4E17-BF94-E7A83EC2F964}"/>
    </a:ext>
  </a:extLst>
</a:theme>
</file>

<file path=ppt/theme/theme2.xml><?xml version="1.0" encoding="utf-8"?>
<a:theme xmlns:a="http://schemas.openxmlformats.org/drawingml/2006/main" name="1_Office Theme">
  <a:themeElements>
    <a:clrScheme name="Custom 9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7">
      <a:majorFont>
        <a:latin typeface="Rockwell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6CFCAC8FF33243AF0A004E43C96EB1" ma:contentTypeVersion="15" ma:contentTypeDescription="Create a new document." ma:contentTypeScope="" ma:versionID="1f99c1ff5d41f5a885b35171dd04aa8d">
  <xsd:schema xmlns:xsd="http://www.w3.org/2001/XMLSchema" xmlns:xs="http://www.w3.org/2001/XMLSchema" xmlns:p="http://schemas.microsoft.com/office/2006/metadata/properties" xmlns:ns3="e9005967-648d-4476-be93-f7e9ad9e00ff" xmlns:ns4="c5fbeeb5-4b1f-4fa1-927c-f3423ca29ff4" targetNamespace="http://schemas.microsoft.com/office/2006/metadata/properties" ma:root="true" ma:fieldsID="40c0c7e00a9bf121a3da8705111ad683" ns3:_="" ns4:_="">
    <xsd:import namespace="e9005967-648d-4476-be93-f7e9ad9e00ff"/>
    <xsd:import namespace="c5fbeeb5-4b1f-4fa1-927c-f3423ca29f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05967-648d-4476-be93-f7e9ad9e00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beeb5-4b1f-4fa1-927c-f3423ca29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3ba04b7-a742-4691-b569-1022787fdd07" ContentTypeId="0x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63659F-080F-4E5B-9B9E-2C9132BDD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005967-648d-4476-be93-f7e9ad9e00ff"/>
    <ds:schemaRef ds:uri="c5fbeeb5-4b1f-4fa1-927c-f3423ca29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031A2E-5AE0-44B1-8FDC-45C0726894C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4667086-C298-4B62-B4BA-A1BD875F9CC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F22F2A-D276-46C7-B797-7D2B01C50F18}">
  <ds:schemaRefs>
    <ds:schemaRef ds:uri="http://schemas.openxmlformats.org/package/2006/metadata/core-properties"/>
    <ds:schemaRef ds:uri="http://purl.org/dc/elements/1.1/"/>
    <ds:schemaRef ds:uri="http://purl.org/dc/dcmitype/"/>
    <ds:schemaRef ds:uri="e9005967-648d-4476-be93-f7e9ad9e00ff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c5fbeeb5-4b1f-4fa1-927c-f3423ca29ff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231</TotalTime>
  <Words>408</Words>
  <Application>Microsoft Office PowerPoint</Application>
  <PresentationFormat>Widescreen</PresentationFormat>
  <Paragraphs>126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 Black</vt:lpstr>
      <vt:lpstr>Calibri</vt:lpstr>
      <vt:lpstr>Franklin Gothic Book</vt:lpstr>
      <vt:lpstr>Franklin Gothic Medium</vt:lpstr>
      <vt:lpstr>Rockwell</vt:lpstr>
      <vt:lpstr>Segoe UI</vt:lpstr>
      <vt:lpstr>Segoe UI Light</vt:lpstr>
      <vt:lpstr>Office Theme</vt:lpstr>
      <vt:lpstr>1_Office Theme</vt:lpstr>
      <vt:lpstr>Counting Fruit Pieces</vt:lpstr>
      <vt:lpstr>Overview</vt:lpstr>
      <vt:lpstr>Input - Output</vt:lpstr>
      <vt:lpstr>Input - Output</vt:lpstr>
      <vt:lpstr>Input - Output</vt:lpstr>
      <vt:lpstr>Approach (1/3)</vt:lpstr>
      <vt:lpstr>Approach (2/3)</vt:lpstr>
      <vt:lpstr>Approach (3/3)</vt:lpstr>
      <vt:lpstr>Output</vt:lpstr>
      <vt:lpstr>Other approaches</vt:lpstr>
      <vt:lpstr>PowerPoint Presentation</vt:lpstr>
      <vt:lpstr>Beginning Case 1 CUPCT4 File: With Piece Count (in pixels)</vt:lpstr>
      <vt:lpstr>What to focus on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Counting Fruit Pieces</dc:title>
  <dc:creator>Ankit Kothari</dc:creator>
  <cp:lastModifiedBy>Ankit Kothari</cp:lastModifiedBy>
  <cp:revision>1</cp:revision>
  <dcterms:created xsi:type="dcterms:W3CDTF">2021-12-07T08:57:28Z</dcterms:created>
  <dcterms:modified xsi:type="dcterms:W3CDTF">2022-02-08T10:52:26Z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0x0101007C6CFCAC8FF33243AF0A004E43C96EB1</vt:lpwstr>
  </property>
</Properties>
</file>